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3"/>
  </p:notesMasterIdLst>
  <p:handoutMasterIdLst>
    <p:handoutMasterId r:id="rId54"/>
  </p:handoutMasterIdLst>
  <p:sldIdLst>
    <p:sldId id="312" r:id="rId5"/>
    <p:sldId id="307" r:id="rId6"/>
    <p:sldId id="349" r:id="rId7"/>
    <p:sldId id="304" r:id="rId8"/>
    <p:sldId id="343" r:id="rId9"/>
    <p:sldId id="319" r:id="rId10"/>
    <p:sldId id="321" r:id="rId11"/>
    <p:sldId id="322" r:id="rId12"/>
    <p:sldId id="297" r:id="rId13"/>
    <p:sldId id="323" r:id="rId14"/>
    <p:sldId id="324" r:id="rId15"/>
    <p:sldId id="325" r:id="rId16"/>
    <p:sldId id="326" r:id="rId17"/>
    <p:sldId id="327" r:id="rId18"/>
    <p:sldId id="328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29" r:id="rId28"/>
    <p:sldId id="281" r:id="rId29"/>
    <p:sldId id="330" r:id="rId30"/>
    <p:sldId id="331" r:id="rId31"/>
    <p:sldId id="346" r:id="rId32"/>
    <p:sldId id="34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48" r:id="rId51"/>
    <p:sldId id="375" r:id="rId5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6C810-A024-45BE-8093-504DBE4EB71F}" v="42" dt="2025-02-20T06:33:38.057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388" autoAdjust="0"/>
  </p:normalViewPr>
  <p:slideViewPr>
    <p:cSldViewPr snapToGrid="0" snapToObjects="1">
      <p:cViewPr>
        <p:scale>
          <a:sx n="66" d="100"/>
          <a:sy n="66" d="100"/>
        </p:scale>
        <p:origin x="668" y="-8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m Kumar Kolala Venkata" userId="9382e4e241a238de" providerId="LiveId" clId="{9AD6C810-A024-45BE-8093-504DBE4EB71F}"/>
    <pc:docChg chg="undo custSel modSld modMainMaster">
      <pc:chgData name="Prem Kumar Kolala Venkata" userId="9382e4e241a238de" providerId="LiveId" clId="{9AD6C810-A024-45BE-8093-504DBE4EB71F}" dt="2025-02-20T07:06:09.488" v="168" actId="732"/>
      <pc:docMkLst>
        <pc:docMk/>
      </pc:docMkLst>
      <pc:sldChg chg="modSp mod">
        <pc:chgData name="Prem Kumar Kolala Venkata" userId="9382e4e241a238de" providerId="LiveId" clId="{9AD6C810-A024-45BE-8093-504DBE4EB71F}" dt="2025-02-20T06:33:33.155" v="92"/>
        <pc:sldMkLst>
          <pc:docMk/>
          <pc:sldMk cId="2952923800" sldId="281"/>
        </pc:sldMkLst>
        <pc:spChg chg="mod">
          <ac:chgData name="Prem Kumar Kolala Venkata" userId="9382e4e241a238de" providerId="LiveId" clId="{9AD6C810-A024-45BE-8093-504DBE4EB71F}" dt="2025-02-20T06:33:33.155" v="92"/>
          <ac:spMkLst>
            <pc:docMk/>
            <pc:sldMk cId="2952923800" sldId="281"/>
            <ac:spMk id="3" creationId="{A2E339BF-E6D7-DD0E-AF02-6813852EE723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3913219759" sldId="304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3913219759" sldId="304"/>
            <ac:spMk id="4" creationId="{18D5CFA2-4E67-F157-5FFD-A246307D41F7}"/>
          </ac:spMkLst>
        </pc:spChg>
      </pc:sldChg>
      <pc:sldChg chg="modSp mod">
        <pc:chgData name="Prem Kumar Kolala Venkata" userId="9382e4e241a238de" providerId="LiveId" clId="{9AD6C810-A024-45BE-8093-504DBE4EB71F}" dt="2025-02-20T06:53:54.628" v="119"/>
        <pc:sldMkLst>
          <pc:docMk/>
          <pc:sldMk cId="3969996159" sldId="319"/>
        </pc:sldMkLst>
        <pc:spChg chg="mod">
          <ac:chgData name="Prem Kumar Kolala Venkata" userId="9382e4e241a238de" providerId="LiveId" clId="{9AD6C810-A024-45BE-8093-504DBE4EB71F}" dt="2025-02-20T06:53:54.628" v="119"/>
          <ac:spMkLst>
            <pc:docMk/>
            <pc:sldMk cId="3969996159" sldId="319"/>
            <ac:spMk id="21" creationId="{EE4A93BF-EC76-24A1-8D51-633E4E27375B}"/>
          </ac:spMkLst>
        </pc:spChg>
      </pc:sldChg>
      <pc:sldChg chg="modSp mod">
        <pc:chgData name="Prem Kumar Kolala Venkata" userId="9382e4e241a238de" providerId="LiveId" clId="{9AD6C810-A024-45BE-8093-504DBE4EB71F}" dt="2025-02-20T06:53:42.832" v="118" actId="20577"/>
        <pc:sldMkLst>
          <pc:docMk/>
          <pc:sldMk cId="3620266812" sldId="325"/>
        </pc:sldMkLst>
        <pc:spChg chg="mod">
          <ac:chgData name="Prem Kumar Kolala Venkata" userId="9382e4e241a238de" providerId="LiveId" clId="{9AD6C810-A024-45BE-8093-504DBE4EB71F}" dt="2025-02-20T06:53:42.832" v="118" actId="20577"/>
          <ac:spMkLst>
            <pc:docMk/>
            <pc:sldMk cId="3620266812" sldId="325"/>
            <ac:spMk id="15" creationId="{F9917749-C644-A33E-90A6-14BA87D68174}"/>
          </ac:spMkLst>
        </pc:spChg>
      </pc:sldChg>
      <pc:sldChg chg="modSp mod">
        <pc:chgData name="Prem Kumar Kolala Venkata" userId="9382e4e241a238de" providerId="LiveId" clId="{9AD6C810-A024-45BE-8093-504DBE4EB71F}" dt="2025-02-20T06:54:06.780" v="120"/>
        <pc:sldMkLst>
          <pc:docMk/>
          <pc:sldMk cId="2805899458" sldId="331"/>
        </pc:sldMkLst>
        <pc:spChg chg="mod">
          <ac:chgData name="Prem Kumar Kolala Venkata" userId="9382e4e241a238de" providerId="LiveId" clId="{9AD6C810-A024-45BE-8093-504DBE4EB71F}" dt="2025-02-20T06:54:06.780" v="120"/>
          <ac:spMkLst>
            <pc:docMk/>
            <pc:sldMk cId="2805899458" sldId="331"/>
            <ac:spMk id="14" creationId="{D60C2679-8F00-47AA-FC7A-A1CE86D55212}"/>
          </ac:spMkLst>
        </pc:spChg>
      </pc:sldChg>
      <pc:sldChg chg="modSp mod">
        <pc:chgData name="Prem Kumar Kolala Venkata" userId="9382e4e241a238de" providerId="LiveId" clId="{9AD6C810-A024-45BE-8093-504DBE4EB71F}" dt="2025-02-20T06:33:38.056" v="98"/>
        <pc:sldMkLst>
          <pc:docMk/>
          <pc:sldMk cId="3275536240" sldId="343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3275536240" sldId="343"/>
            <ac:spMk id="6" creationId="{FDAB21EF-F56D-9C1F-E0C8-B860E4382698}"/>
          </ac:spMkLst>
        </pc:spChg>
      </pc:sldChg>
      <pc:sldChg chg="modSp mod">
        <pc:chgData name="Prem Kumar Kolala Venkata" userId="9382e4e241a238de" providerId="LiveId" clId="{9AD6C810-A024-45BE-8093-504DBE4EB71F}" dt="2025-02-20T06:55:37.133" v="121"/>
        <pc:sldMkLst>
          <pc:docMk/>
          <pc:sldMk cId="447128746" sldId="346"/>
        </pc:sldMkLst>
        <pc:spChg chg="mod">
          <ac:chgData name="Prem Kumar Kolala Venkata" userId="9382e4e241a238de" providerId="LiveId" clId="{9AD6C810-A024-45BE-8093-504DBE4EB71F}" dt="2025-02-20T06:55:37.133" v="121"/>
          <ac:spMkLst>
            <pc:docMk/>
            <pc:sldMk cId="447128746" sldId="346"/>
            <ac:spMk id="13" creationId="{30ED3EFD-039C-A9F7-A620-D27C84058556}"/>
          </ac:spMkLst>
        </pc:spChg>
      </pc:sldChg>
      <pc:sldChg chg="modSp mod">
        <pc:chgData name="Prem Kumar Kolala Venkata" userId="9382e4e241a238de" providerId="LiveId" clId="{9AD6C810-A024-45BE-8093-504DBE4EB71F}" dt="2025-02-20T06:33:38.056" v="98"/>
        <pc:sldMkLst>
          <pc:docMk/>
          <pc:sldMk cId="552992261" sldId="348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552992261" sldId="348"/>
            <ac:spMk id="6" creationId="{4FF26E8D-ADB9-A3D9-74E9-5546C8A1AD08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2205131239" sldId="350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2205131239" sldId="350"/>
            <ac:spMk id="3" creationId="{7244B089-66B7-044B-F7B6-B4220A350062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955596188" sldId="351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955596188" sldId="351"/>
            <ac:spMk id="5" creationId="{927A1C02-791B-822C-A8DE-CE01CBDA1C8F}"/>
          </ac:spMkLst>
        </pc:spChg>
      </pc:sldChg>
      <pc:sldChg chg="modSp mod">
        <pc:chgData name="Prem Kumar Kolala Venkata" userId="9382e4e241a238de" providerId="LiveId" clId="{9AD6C810-A024-45BE-8093-504DBE4EB71F}" dt="2025-02-20T06:33:38.056" v="98"/>
        <pc:sldMkLst>
          <pc:docMk/>
          <pc:sldMk cId="4159270452" sldId="352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4159270452" sldId="352"/>
            <ac:spMk id="5" creationId="{E71D5894-74A8-DE63-A887-E4DDC80A2EF9}"/>
          </ac:spMkLst>
        </pc:spChg>
        <pc:picChg chg="mod">
          <ac:chgData name="Prem Kumar Kolala Venkata" userId="9382e4e241a238de" providerId="LiveId" clId="{9AD6C810-A024-45BE-8093-504DBE4EB71F}" dt="2025-02-20T06:33:24.349" v="80" actId="1076"/>
          <ac:picMkLst>
            <pc:docMk/>
            <pc:sldMk cId="4159270452" sldId="352"/>
            <ac:picMk id="9" creationId="{F0227C0F-E2BA-4D45-AC56-635F6200060F}"/>
          </ac:picMkLst>
        </pc:pic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2110901344" sldId="353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2110901344" sldId="353"/>
            <ac:spMk id="5" creationId="{8C9A6EDB-2229-F083-9856-D723FA581887}"/>
          </ac:spMkLst>
        </pc:spChg>
      </pc:sldChg>
      <pc:sldChg chg="modSp mod">
        <pc:chgData name="Prem Kumar Kolala Venkata" userId="9382e4e241a238de" providerId="LiveId" clId="{9AD6C810-A024-45BE-8093-504DBE4EB71F}" dt="2025-02-20T06:33:38.056" v="98"/>
        <pc:sldMkLst>
          <pc:docMk/>
          <pc:sldMk cId="3865861957" sldId="354"/>
        </pc:sldMkLst>
        <pc:spChg chg="mod">
          <ac:chgData name="Prem Kumar Kolala Venkata" userId="9382e4e241a238de" providerId="LiveId" clId="{9AD6C810-A024-45BE-8093-504DBE4EB71F}" dt="2025-02-20T06:33:33.155" v="92"/>
          <ac:spMkLst>
            <pc:docMk/>
            <pc:sldMk cId="3865861957" sldId="354"/>
            <ac:spMk id="3" creationId="{DB0014FE-0454-A4A0-55B5-1A9D4EC08A9E}"/>
          </ac:spMkLst>
        </pc:spChg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3865861957" sldId="354"/>
            <ac:spMk id="5" creationId="{D8BF59C2-B488-AED6-FF94-478AB49E87CF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462907766" sldId="355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462907766" sldId="355"/>
            <ac:spMk id="5" creationId="{27100D69-A1A1-C23A-9184-0C665EF43918}"/>
          </ac:spMkLst>
        </pc:spChg>
      </pc:sldChg>
      <pc:sldChg chg="modSp mod">
        <pc:chgData name="Prem Kumar Kolala Venkata" userId="9382e4e241a238de" providerId="LiveId" clId="{9AD6C810-A024-45BE-8093-504DBE4EB71F}" dt="2025-02-20T06:33:38.056" v="98"/>
        <pc:sldMkLst>
          <pc:docMk/>
          <pc:sldMk cId="4075724191" sldId="356"/>
        </pc:sldMkLst>
        <pc:spChg chg="mod">
          <ac:chgData name="Prem Kumar Kolala Venkata" userId="9382e4e241a238de" providerId="LiveId" clId="{9AD6C810-A024-45BE-8093-504DBE4EB71F}" dt="2025-02-20T06:33:33.155" v="92"/>
          <ac:spMkLst>
            <pc:docMk/>
            <pc:sldMk cId="4075724191" sldId="356"/>
            <ac:spMk id="3" creationId="{2196EF56-1EB4-690B-39A9-1919C572C15E}"/>
          </ac:spMkLst>
        </pc:spChg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4075724191" sldId="356"/>
            <ac:spMk id="5" creationId="{61D5C968-7812-CB7C-6F3B-CE42942EA155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4248521065" sldId="357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4248521065" sldId="357"/>
            <ac:spMk id="5" creationId="{FB236034-BF7F-6D8D-A938-5083B7A1C31A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2646549756" sldId="358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2646549756" sldId="358"/>
            <ac:spMk id="4" creationId="{ED52A38F-974F-FC16-CD95-2C1B876730A0}"/>
          </ac:spMkLst>
        </pc:spChg>
      </pc:sldChg>
      <pc:sldChg chg="modSp mod">
        <pc:chgData name="Prem Kumar Kolala Venkata" userId="9382e4e241a238de" providerId="LiveId" clId="{9AD6C810-A024-45BE-8093-504DBE4EB71F}" dt="2025-02-20T07:06:09.488" v="168" actId="732"/>
        <pc:sldMkLst>
          <pc:docMk/>
          <pc:sldMk cId="141662747" sldId="359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141662747" sldId="359"/>
            <ac:spMk id="4" creationId="{40CF4244-B5D7-7E8E-5DF6-2BD9A9100077}"/>
          </ac:spMkLst>
        </pc:spChg>
        <pc:picChg chg="mod modCrop">
          <ac:chgData name="Prem Kumar Kolala Venkata" userId="9382e4e241a238de" providerId="LiveId" clId="{9AD6C810-A024-45BE-8093-504DBE4EB71F}" dt="2025-02-20T07:06:09.488" v="168" actId="732"/>
          <ac:picMkLst>
            <pc:docMk/>
            <pc:sldMk cId="141662747" sldId="359"/>
            <ac:picMk id="11" creationId="{A8881095-D398-0966-BC43-0A28533E0ECD}"/>
          </ac:picMkLst>
        </pc:pic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3212264802" sldId="360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3212264802" sldId="360"/>
            <ac:spMk id="4" creationId="{4E7A0B61-2661-8315-4A41-EE966E18B269}"/>
          </ac:spMkLst>
        </pc:spChg>
      </pc:sldChg>
      <pc:sldChg chg="modSp mod">
        <pc:chgData name="Prem Kumar Kolala Venkata" userId="9382e4e241a238de" providerId="LiveId" clId="{9AD6C810-A024-45BE-8093-504DBE4EB71F}" dt="2025-02-20T06:33:33.155" v="92"/>
        <pc:sldMkLst>
          <pc:docMk/>
          <pc:sldMk cId="1489175442" sldId="361"/>
        </pc:sldMkLst>
        <pc:spChg chg="mod">
          <ac:chgData name="Prem Kumar Kolala Venkata" userId="9382e4e241a238de" providerId="LiveId" clId="{9AD6C810-A024-45BE-8093-504DBE4EB71F}" dt="2025-02-20T06:33:33.155" v="92"/>
          <ac:spMkLst>
            <pc:docMk/>
            <pc:sldMk cId="1489175442" sldId="361"/>
            <ac:spMk id="3" creationId="{E85F8BC5-965B-5D53-B29B-C63AFCCC7AC8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132185533" sldId="362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132185533" sldId="362"/>
            <ac:spMk id="4" creationId="{4E55342E-082A-F9A0-3E72-29283EFEA359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1288237957" sldId="363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1288237957" sldId="363"/>
            <ac:spMk id="5" creationId="{A17777B9-2E1E-95EB-B1B0-4FF558E08FE7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736802448" sldId="366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736802448" sldId="366"/>
            <ac:spMk id="3" creationId="{1817DD92-724B-3D82-C692-6FE909A928BF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232282651" sldId="367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232282651" sldId="367"/>
            <ac:spMk id="3" creationId="{419062C2-E119-E7E7-EDD9-C83079F5CA52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3902814253" sldId="368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3902814253" sldId="368"/>
            <ac:spMk id="5" creationId="{C718509F-B0B6-B088-F98D-758F79C36E1F}"/>
          </ac:spMkLst>
        </pc:spChg>
        <pc:picChg chg="mod">
          <ac:chgData name="Prem Kumar Kolala Venkata" userId="9382e4e241a238de" providerId="LiveId" clId="{9AD6C810-A024-45BE-8093-504DBE4EB71F}" dt="2025-02-20T06:33:38.056" v="98"/>
          <ac:picMkLst>
            <pc:docMk/>
            <pc:sldMk cId="3902814253" sldId="368"/>
            <ac:picMk id="6" creationId="{C59AB7AC-20D9-86BA-6005-C956F7F25CEE}"/>
          </ac:picMkLst>
        </pc:pic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668802220" sldId="369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668802220" sldId="369"/>
            <ac:spMk id="5" creationId="{754EC798-4FE6-41C8-F865-23353A4124B9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2981159348" sldId="370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2981159348" sldId="370"/>
            <ac:spMk id="5" creationId="{A8DB5929-F63A-0345-B2A4-CC67A491D044}"/>
          </ac:spMkLst>
        </pc:sp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3946459459" sldId="371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3946459459" sldId="371"/>
            <ac:spMk id="5" creationId="{E11E9F21-7C72-9E68-F466-CB0FB8300637}"/>
          </ac:spMkLst>
        </pc:spChg>
      </pc:sldChg>
      <pc:sldChg chg="addSp delSp modSp mod">
        <pc:chgData name="Prem Kumar Kolala Venkata" userId="9382e4e241a238de" providerId="LiveId" clId="{9AD6C810-A024-45BE-8093-504DBE4EB71F}" dt="2025-02-20T07:01:55.859" v="165" actId="14100"/>
        <pc:sldMkLst>
          <pc:docMk/>
          <pc:sldMk cId="3642285311" sldId="373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3642285311" sldId="373"/>
            <ac:spMk id="4" creationId="{021D7884-641E-80FC-985A-BE604018443F}"/>
          </ac:spMkLst>
        </pc:spChg>
        <pc:picChg chg="add del">
          <ac:chgData name="Prem Kumar Kolala Venkata" userId="9382e4e241a238de" providerId="LiveId" clId="{9AD6C810-A024-45BE-8093-504DBE4EB71F}" dt="2025-02-20T06:58:42.497" v="142" actId="22"/>
          <ac:picMkLst>
            <pc:docMk/>
            <pc:sldMk cId="3642285311" sldId="373"/>
            <ac:picMk id="5" creationId="{E8D853CB-D15A-5F42-8100-BD6F573D047E}"/>
          </ac:picMkLst>
        </pc:picChg>
        <pc:picChg chg="add del">
          <ac:chgData name="Prem Kumar Kolala Venkata" userId="9382e4e241a238de" providerId="LiveId" clId="{9AD6C810-A024-45BE-8093-504DBE4EB71F}" dt="2025-02-20T07:00:30.794" v="144" actId="22"/>
          <ac:picMkLst>
            <pc:docMk/>
            <pc:sldMk cId="3642285311" sldId="373"/>
            <ac:picMk id="7" creationId="{56466E8C-4153-C1EF-D76B-BDBB996521E6}"/>
          </ac:picMkLst>
        </pc:picChg>
        <pc:picChg chg="del">
          <ac:chgData name="Prem Kumar Kolala Venkata" userId="9382e4e241a238de" providerId="LiveId" clId="{9AD6C810-A024-45BE-8093-504DBE4EB71F}" dt="2025-02-20T07:01:43.393" v="161" actId="478"/>
          <ac:picMkLst>
            <pc:docMk/>
            <pc:sldMk cId="3642285311" sldId="373"/>
            <ac:picMk id="8" creationId="{95C815AD-D653-8827-DFA2-FEAF1817D405}"/>
          </ac:picMkLst>
        </pc:picChg>
        <pc:picChg chg="add mod modCrop">
          <ac:chgData name="Prem Kumar Kolala Venkata" userId="9382e4e241a238de" providerId="LiveId" clId="{9AD6C810-A024-45BE-8093-504DBE4EB71F}" dt="2025-02-20T07:01:55.859" v="165" actId="14100"/>
          <ac:picMkLst>
            <pc:docMk/>
            <pc:sldMk cId="3642285311" sldId="373"/>
            <ac:picMk id="11" creationId="{E4721EA3-ECAE-C1F5-0F9F-F8CF6C495A26}"/>
          </ac:picMkLst>
        </pc:picChg>
      </pc:sldChg>
      <pc:sldChg chg="modSp">
        <pc:chgData name="Prem Kumar Kolala Venkata" userId="9382e4e241a238de" providerId="LiveId" clId="{9AD6C810-A024-45BE-8093-504DBE4EB71F}" dt="2025-02-20T06:33:38.056" v="98"/>
        <pc:sldMkLst>
          <pc:docMk/>
          <pc:sldMk cId="875505885" sldId="374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875505885" sldId="374"/>
            <ac:spMk id="4" creationId="{1E718F32-61DC-F772-676D-D5F403F50766}"/>
          </ac:spMkLst>
        </pc:spChg>
      </pc:sldChg>
      <pc:sldChg chg="modSp mod">
        <pc:chgData name="Prem Kumar Kolala Venkata" userId="9382e4e241a238de" providerId="LiveId" clId="{9AD6C810-A024-45BE-8093-504DBE4EB71F}" dt="2025-02-20T06:57:21.668" v="140" actId="20577"/>
        <pc:sldMkLst>
          <pc:docMk/>
          <pc:sldMk cId="3934039537" sldId="375"/>
        </pc:sldMkLst>
        <pc:spChg chg="mod">
          <ac:chgData name="Prem Kumar Kolala Venkata" userId="9382e4e241a238de" providerId="LiveId" clId="{9AD6C810-A024-45BE-8093-504DBE4EB71F}" dt="2025-02-20T06:33:38.056" v="98"/>
          <ac:spMkLst>
            <pc:docMk/>
            <pc:sldMk cId="3934039537" sldId="375"/>
            <ac:spMk id="4" creationId="{314D50CC-F0F4-D6D0-0C8F-96F059368D62}"/>
          </ac:spMkLst>
        </pc:spChg>
        <pc:spChg chg="mod">
          <ac:chgData name="Prem Kumar Kolala Venkata" userId="9382e4e241a238de" providerId="LiveId" clId="{9AD6C810-A024-45BE-8093-504DBE4EB71F}" dt="2025-02-20T06:57:21.668" v="140" actId="20577"/>
          <ac:spMkLst>
            <pc:docMk/>
            <pc:sldMk cId="3934039537" sldId="375"/>
            <ac:spMk id="6" creationId="{D11F8E94-A5D9-D20A-26F2-26C12D807D70}"/>
          </ac:spMkLst>
        </pc:spChg>
      </pc:sldChg>
      <pc:sldMasterChg chg="modSldLayout">
        <pc:chgData name="Prem Kumar Kolala Venkata" userId="9382e4e241a238de" providerId="LiveId" clId="{9AD6C810-A024-45BE-8093-504DBE4EB71F}" dt="2025-02-20T06:28:00.879" v="0"/>
        <pc:sldMasterMkLst>
          <pc:docMk/>
          <pc:sldMasterMk cId="155526127" sldId="2147483693"/>
        </pc:sldMasterMkLst>
        <pc:sldLayoutChg chg="addSp">
          <pc:chgData name="Prem Kumar Kolala Venkata" userId="9382e4e241a238de" providerId="LiveId" clId="{9AD6C810-A024-45BE-8093-504DBE4EB71F}" dt="2025-02-20T06:28:00.879" v="0"/>
          <pc:sldLayoutMkLst>
            <pc:docMk/>
            <pc:sldMasterMk cId="155526127" sldId="2147483693"/>
            <pc:sldLayoutMk cId="280297756" sldId="2147483699"/>
          </pc:sldLayoutMkLst>
          <pc:spChg chg="add">
            <ac:chgData name="Prem Kumar Kolala Venkata" userId="9382e4e241a238de" providerId="LiveId" clId="{9AD6C810-A024-45BE-8093-504DBE4EB71F}" dt="2025-02-20T06:28:00.879" v="0"/>
            <ac:spMkLst>
              <pc:docMk/>
              <pc:sldMasterMk cId="155526127" sldId="2147483693"/>
              <pc:sldLayoutMk cId="280297756" sldId="2147483699"/>
              <ac:spMk id="6" creationId="{52D3AE66-D582-9B52-0FC2-9A513BE21662}"/>
            </ac:spMkLst>
          </pc:spChg>
          <pc:spChg chg="add">
            <ac:chgData name="Prem Kumar Kolala Venkata" userId="9382e4e241a238de" providerId="LiveId" clId="{9AD6C810-A024-45BE-8093-504DBE4EB71F}" dt="2025-02-20T06:28:00.879" v="0"/>
            <ac:spMkLst>
              <pc:docMk/>
              <pc:sldMasterMk cId="155526127" sldId="2147483693"/>
              <pc:sldLayoutMk cId="280297756" sldId="2147483699"/>
              <ac:spMk id="7" creationId="{419B61F0-E364-ACA6-1576-6BC60C2A43C3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8:00.879" v="0"/>
          <pc:sldLayoutMkLst>
            <pc:docMk/>
            <pc:sldMasterMk cId="155526127" sldId="2147483693"/>
            <pc:sldLayoutMk cId="1157131825" sldId="2147483700"/>
          </pc:sldLayoutMkLst>
          <pc:spChg chg="add">
            <ac:chgData name="Prem Kumar Kolala Venkata" userId="9382e4e241a238de" providerId="LiveId" clId="{9AD6C810-A024-45BE-8093-504DBE4EB71F}" dt="2025-02-20T06:28:00.879" v="0"/>
            <ac:spMkLst>
              <pc:docMk/>
              <pc:sldMasterMk cId="155526127" sldId="2147483693"/>
              <pc:sldLayoutMk cId="1157131825" sldId="2147483700"/>
              <ac:spMk id="5" creationId="{D77D3D3F-0B63-CD58-885E-20671E88034F}"/>
            </ac:spMkLst>
          </pc:spChg>
          <pc:spChg chg="add">
            <ac:chgData name="Prem Kumar Kolala Venkata" userId="9382e4e241a238de" providerId="LiveId" clId="{9AD6C810-A024-45BE-8093-504DBE4EB71F}" dt="2025-02-20T06:28:00.879" v="0"/>
            <ac:spMkLst>
              <pc:docMk/>
              <pc:sldMasterMk cId="155526127" sldId="2147483693"/>
              <pc:sldLayoutMk cId="1157131825" sldId="2147483700"/>
              <ac:spMk id="6" creationId="{1563AF23-AA5D-9166-7A18-0ED3A02FBFCB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8:00.879" v="0"/>
          <pc:sldLayoutMkLst>
            <pc:docMk/>
            <pc:sldMasterMk cId="155526127" sldId="2147483693"/>
            <pc:sldLayoutMk cId="3526740845" sldId="2147483701"/>
          </pc:sldLayoutMkLst>
          <pc:spChg chg="add">
            <ac:chgData name="Prem Kumar Kolala Venkata" userId="9382e4e241a238de" providerId="LiveId" clId="{9AD6C810-A024-45BE-8093-504DBE4EB71F}" dt="2025-02-20T06:28:00.879" v="0"/>
            <ac:spMkLst>
              <pc:docMk/>
              <pc:sldMasterMk cId="155526127" sldId="2147483693"/>
              <pc:sldLayoutMk cId="3526740845" sldId="2147483701"/>
              <ac:spMk id="8" creationId="{8DB992B4-C7AD-5B38-5A3E-CB6777EDE6BF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8:00.879" v="0"/>
          <pc:sldLayoutMkLst>
            <pc:docMk/>
            <pc:sldMasterMk cId="155526127" sldId="2147483693"/>
            <pc:sldLayoutMk cId="352742951" sldId="2147483702"/>
          </pc:sldLayoutMkLst>
          <pc:spChg chg="add">
            <ac:chgData name="Prem Kumar Kolala Venkata" userId="9382e4e241a238de" providerId="LiveId" clId="{9AD6C810-A024-45BE-8093-504DBE4EB71F}" dt="2025-02-20T06:28:00.879" v="0"/>
            <ac:spMkLst>
              <pc:docMk/>
              <pc:sldMasterMk cId="155526127" sldId="2147483693"/>
              <pc:sldLayoutMk cId="352742951" sldId="2147483702"/>
              <ac:spMk id="8" creationId="{33940268-CB04-1EB3-50C4-7D23ECF226E2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1:25.408" v="48"/>
        <pc:sldMasterMkLst>
          <pc:docMk/>
          <pc:sldMasterMk cId="255881000" sldId="2147483693"/>
        </pc:sldMasterMkLst>
        <pc:sldLayoutChg chg="addSp">
          <pc:chgData name="Prem Kumar Kolala Venkata" userId="9382e4e241a238de" providerId="LiveId" clId="{9AD6C810-A024-45BE-8093-504DBE4EB71F}" dt="2025-02-20T06:31:25.408" v="48"/>
          <pc:sldLayoutMkLst>
            <pc:docMk/>
            <pc:sldMasterMk cId="255881000" sldId="2147483693"/>
            <pc:sldLayoutMk cId="511340903" sldId="2147483699"/>
          </pc:sldLayoutMkLst>
          <pc:spChg chg="add">
            <ac:chgData name="Prem Kumar Kolala Venkata" userId="9382e4e241a238de" providerId="LiveId" clId="{9AD6C810-A024-45BE-8093-504DBE4EB71F}" dt="2025-02-20T06:31:25.408" v="48"/>
            <ac:spMkLst>
              <pc:docMk/>
              <pc:sldMasterMk cId="255881000" sldId="2147483693"/>
              <pc:sldLayoutMk cId="511340903" sldId="2147483699"/>
              <ac:spMk id="6" creationId="{B913FF32-ACC5-E0CD-91D3-8ECE7430873D}"/>
            </ac:spMkLst>
          </pc:spChg>
          <pc:spChg chg="add">
            <ac:chgData name="Prem Kumar Kolala Venkata" userId="9382e4e241a238de" providerId="LiveId" clId="{9AD6C810-A024-45BE-8093-504DBE4EB71F}" dt="2025-02-20T06:31:25.408" v="48"/>
            <ac:spMkLst>
              <pc:docMk/>
              <pc:sldMasterMk cId="255881000" sldId="2147483693"/>
              <pc:sldLayoutMk cId="511340903" sldId="2147483699"/>
              <ac:spMk id="7" creationId="{BF978BF2-F544-63CF-ECAF-A4530DBA5536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25.408" v="48"/>
          <pc:sldLayoutMkLst>
            <pc:docMk/>
            <pc:sldMasterMk cId="255881000" sldId="2147483693"/>
            <pc:sldLayoutMk cId="1298552072" sldId="2147483700"/>
          </pc:sldLayoutMkLst>
          <pc:spChg chg="add">
            <ac:chgData name="Prem Kumar Kolala Venkata" userId="9382e4e241a238de" providerId="LiveId" clId="{9AD6C810-A024-45BE-8093-504DBE4EB71F}" dt="2025-02-20T06:31:25.408" v="48"/>
            <ac:spMkLst>
              <pc:docMk/>
              <pc:sldMasterMk cId="255881000" sldId="2147483693"/>
              <pc:sldLayoutMk cId="1298552072" sldId="2147483700"/>
              <ac:spMk id="5" creationId="{782A4E35-37FD-289C-7711-A9DCE9B6866C}"/>
            </ac:spMkLst>
          </pc:spChg>
          <pc:spChg chg="add">
            <ac:chgData name="Prem Kumar Kolala Venkata" userId="9382e4e241a238de" providerId="LiveId" clId="{9AD6C810-A024-45BE-8093-504DBE4EB71F}" dt="2025-02-20T06:31:25.408" v="48"/>
            <ac:spMkLst>
              <pc:docMk/>
              <pc:sldMasterMk cId="255881000" sldId="2147483693"/>
              <pc:sldLayoutMk cId="1298552072" sldId="2147483700"/>
              <ac:spMk id="6" creationId="{829F22A2-9EA9-01AE-A7D2-03CE191D6127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25.408" v="48"/>
          <pc:sldLayoutMkLst>
            <pc:docMk/>
            <pc:sldMasterMk cId="255881000" sldId="2147483693"/>
            <pc:sldLayoutMk cId="4034538294" sldId="2147483701"/>
          </pc:sldLayoutMkLst>
          <pc:spChg chg="add">
            <ac:chgData name="Prem Kumar Kolala Venkata" userId="9382e4e241a238de" providerId="LiveId" clId="{9AD6C810-A024-45BE-8093-504DBE4EB71F}" dt="2025-02-20T06:31:25.408" v="48"/>
            <ac:spMkLst>
              <pc:docMk/>
              <pc:sldMasterMk cId="255881000" sldId="2147483693"/>
              <pc:sldLayoutMk cId="4034538294" sldId="2147483701"/>
              <ac:spMk id="8" creationId="{AE744D87-E843-549D-3E14-DDD7B091704C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25.408" v="48"/>
          <pc:sldLayoutMkLst>
            <pc:docMk/>
            <pc:sldMasterMk cId="255881000" sldId="2147483693"/>
            <pc:sldLayoutMk cId="1646647209" sldId="2147483702"/>
          </pc:sldLayoutMkLst>
          <pc:spChg chg="add">
            <ac:chgData name="Prem Kumar Kolala Venkata" userId="9382e4e241a238de" providerId="LiveId" clId="{9AD6C810-A024-45BE-8093-504DBE4EB71F}" dt="2025-02-20T06:31:25.408" v="48"/>
            <ac:spMkLst>
              <pc:docMk/>
              <pc:sldMasterMk cId="255881000" sldId="2147483693"/>
              <pc:sldLayoutMk cId="1646647209" sldId="2147483702"/>
              <ac:spMk id="8" creationId="{1BA677C2-E7AD-F4F0-F2CA-FDADA3CBB53D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29:22.218" v="12"/>
        <pc:sldMasterMkLst>
          <pc:docMk/>
          <pc:sldMasterMk cId="817886101" sldId="2147483693"/>
        </pc:sldMasterMkLst>
        <pc:sldLayoutChg chg="addSp">
          <pc:chgData name="Prem Kumar Kolala Venkata" userId="9382e4e241a238de" providerId="LiveId" clId="{9AD6C810-A024-45BE-8093-504DBE4EB71F}" dt="2025-02-20T06:29:22.218" v="12"/>
          <pc:sldLayoutMkLst>
            <pc:docMk/>
            <pc:sldMasterMk cId="817886101" sldId="2147483693"/>
            <pc:sldLayoutMk cId="2678691111" sldId="2147483699"/>
          </pc:sldLayoutMkLst>
          <pc:spChg chg="add">
            <ac:chgData name="Prem Kumar Kolala Venkata" userId="9382e4e241a238de" providerId="LiveId" clId="{9AD6C810-A024-45BE-8093-504DBE4EB71F}" dt="2025-02-20T06:29:22.218" v="12"/>
            <ac:spMkLst>
              <pc:docMk/>
              <pc:sldMasterMk cId="817886101" sldId="2147483693"/>
              <pc:sldLayoutMk cId="2678691111" sldId="2147483699"/>
              <ac:spMk id="6" creationId="{41563F11-9F53-88F3-3A3D-AFAF9A60BD08}"/>
            </ac:spMkLst>
          </pc:spChg>
          <pc:spChg chg="add">
            <ac:chgData name="Prem Kumar Kolala Venkata" userId="9382e4e241a238de" providerId="LiveId" clId="{9AD6C810-A024-45BE-8093-504DBE4EB71F}" dt="2025-02-20T06:29:22.218" v="12"/>
            <ac:spMkLst>
              <pc:docMk/>
              <pc:sldMasterMk cId="817886101" sldId="2147483693"/>
              <pc:sldLayoutMk cId="2678691111" sldId="2147483699"/>
              <ac:spMk id="7" creationId="{6C6B7A90-963C-8E22-1B1B-F9904F4D3FF6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9:22.218" v="12"/>
          <pc:sldLayoutMkLst>
            <pc:docMk/>
            <pc:sldMasterMk cId="817886101" sldId="2147483693"/>
            <pc:sldLayoutMk cId="1941028706" sldId="2147483700"/>
          </pc:sldLayoutMkLst>
          <pc:spChg chg="add">
            <ac:chgData name="Prem Kumar Kolala Venkata" userId="9382e4e241a238de" providerId="LiveId" clId="{9AD6C810-A024-45BE-8093-504DBE4EB71F}" dt="2025-02-20T06:29:22.218" v="12"/>
            <ac:spMkLst>
              <pc:docMk/>
              <pc:sldMasterMk cId="817886101" sldId="2147483693"/>
              <pc:sldLayoutMk cId="1941028706" sldId="2147483700"/>
              <ac:spMk id="5" creationId="{F8396221-5995-2A7B-78DE-6535A3269723}"/>
            </ac:spMkLst>
          </pc:spChg>
          <pc:spChg chg="add">
            <ac:chgData name="Prem Kumar Kolala Venkata" userId="9382e4e241a238de" providerId="LiveId" clId="{9AD6C810-A024-45BE-8093-504DBE4EB71F}" dt="2025-02-20T06:29:22.218" v="12"/>
            <ac:spMkLst>
              <pc:docMk/>
              <pc:sldMasterMk cId="817886101" sldId="2147483693"/>
              <pc:sldLayoutMk cId="1941028706" sldId="2147483700"/>
              <ac:spMk id="6" creationId="{49D386EB-4AB8-15D8-6943-D6AFEE921E26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9:22.218" v="12"/>
          <pc:sldLayoutMkLst>
            <pc:docMk/>
            <pc:sldMasterMk cId="817886101" sldId="2147483693"/>
            <pc:sldLayoutMk cId="122029368" sldId="2147483701"/>
          </pc:sldLayoutMkLst>
          <pc:spChg chg="add">
            <ac:chgData name="Prem Kumar Kolala Venkata" userId="9382e4e241a238de" providerId="LiveId" clId="{9AD6C810-A024-45BE-8093-504DBE4EB71F}" dt="2025-02-20T06:29:22.218" v="12"/>
            <ac:spMkLst>
              <pc:docMk/>
              <pc:sldMasterMk cId="817886101" sldId="2147483693"/>
              <pc:sldLayoutMk cId="122029368" sldId="2147483701"/>
              <ac:spMk id="8" creationId="{10BE693F-51F6-FF20-B475-C42FC60980FB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9:22.218" v="12"/>
          <pc:sldLayoutMkLst>
            <pc:docMk/>
            <pc:sldMasterMk cId="817886101" sldId="2147483693"/>
            <pc:sldLayoutMk cId="3290461242" sldId="2147483702"/>
          </pc:sldLayoutMkLst>
          <pc:spChg chg="add">
            <ac:chgData name="Prem Kumar Kolala Venkata" userId="9382e4e241a238de" providerId="LiveId" clId="{9AD6C810-A024-45BE-8093-504DBE4EB71F}" dt="2025-02-20T06:29:22.218" v="12"/>
            <ac:spMkLst>
              <pc:docMk/>
              <pc:sldMasterMk cId="817886101" sldId="2147483693"/>
              <pc:sldLayoutMk cId="3290461242" sldId="2147483702"/>
              <ac:spMk id="8" creationId="{596A4867-17C7-BC47-6D03-362615E6674E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29:35.777" v="19"/>
        <pc:sldMasterMkLst>
          <pc:docMk/>
          <pc:sldMasterMk cId="1835148110" sldId="2147483693"/>
        </pc:sldMasterMkLst>
        <pc:sldLayoutChg chg="addSp">
          <pc:chgData name="Prem Kumar Kolala Venkata" userId="9382e4e241a238de" providerId="LiveId" clId="{9AD6C810-A024-45BE-8093-504DBE4EB71F}" dt="2025-02-20T06:29:35.777" v="19"/>
          <pc:sldLayoutMkLst>
            <pc:docMk/>
            <pc:sldMasterMk cId="1835148110" sldId="2147483693"/>
            <pc:sldLayoutMk cId="1544430392" sldId="2147483699"/>
          </pc:sldLayoutMkLst>
          <pc:spChg chg="add">
            <ac:chgData name="Prem Kumar Kolala Venkata" userId="9382e4e241a238de" providerId="LiveId" clId="{9AD6C810-A024-45BE-8093-504DBE4EB71F}" dt="2025-02-20T06:29:35.777" v="19"/>
            <ac:spMkLst>
              <pc:docMk/>
              <pc:sldMasterMk cId="1835148110" sldId="2147483693"/>
              <pc:sldLayoutMk cId="1544430392" sldId="2147483699"/>
              <ac:spMk id="3" creationId="{839BB2D5-897A-A2E1-6778-C637700B82A5}"/>
            </ac:spMkLst>
          </pc:spChg>
          <pc:spChg chg="add">
            <ac:chgData name="Prem Kumar Kolala Venkata" userId="9382e4e241a238de" providerId="LiveId" clId="{9AD6C810-A024-45BE-8093-504DBE4EB71F}" dt="2025-02-20T06:29:35.777" v="19"/>
            <ac:spMkLst>
              <pc:docMk/>
              <pc:sldMasterMk cId="1835148110" sldId="2147483693"/>
              <pc:sldLayoutMk cId="1544430392" sldId="2147483699"/>
              <ac:spMk id="4" creationId="{48AA5345-52C3-3555-FBDF-3B9D52CF8B64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9:35.777" v="19"/>
          <pc:sldLayoutMkLst>
            <pc:docMk/>
            <pc:sldMasterMk cId="1835148110" sldId="2147483693"/>
            <pc:sldLayoutMk cId="62359310" sldId="2147483700"/>
          </pc:sldLayoutMkLst>
          <pc:spChg chg="add">
            <ac:chgData name="Prem Kumar Kolala Venkata" userId="9382e4e241a238de" providerId="LiveId" clId="{9AD6C810-A024-45BE-8093-504DBE4EB71F}" dt="2025-02-20T06:29:35.777" v="19"/>
            <ac:spMkLst>
              <pc:docMk/>
              <pc:sldMasterMk cId="1835148110" sldId="2147483693"/>
              <pc:sldLayoutMk cId="62359310" sldId="2147483700"/>
              <ac:spMk id="2" creationId="{785C97EE-7338-DA9D-39EF-5A06D128ECB4}"/>
            </ac:spMkLst>
          </pc:spChg>
          <pc:spChg chg="add">
            <ac:chgData name="Prem Kumar Kolala Venkata" userId="9382e4e241a238de" providerId="LiveId" clId="{9AD6C810-A024-45BE-8093-504DBE4EB71F}" dt="2025-02-20T06:29:35.777" v="19"/>
            <ac:spMkLst>
              <pc:docMk/>
              <pc:sldMasterMk cId="1835148110" sldId="2147483693"/>
              <pc:sldLayoutMk cId="62359310" sldId="2147483700"/>
              <ac:spMk id="3" creationId="{D38D533C-FC1D-F901-5958-BF9D428BA7F0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9:35.777" v="19"/>
          <pc:sldLayoutMkLst>
            <pc:docMk/>
            <pc:sldMasterMk cId="1835148110" sldId="2147483693"/>
            <pc:sldLayoutMk cId="3451810602" sldId="2147483701"/>
          </pc:sldLayoutMkLst>
          <pc:spChg chg="add">
            <ac:chgData name="Prem Kumar Kolala Venkata" userId="9382e4e241a238de" providerId="LiveId" clId="{9AD6C810-A024-45BE-8093-504DBE4EB71F}" dt="2025-02-20T06:29:35.777" v="19"/>
            <ac:spMkLst>
              <pc:docMk/>
              <pc:sldMasterMk cId="1835148110" sldId="2147483693"/>
              <pc:sldLayoutMk cId="3451810602" sldId="2147483701"/>
              <ac:spMk id="5" creationId="{FCB26BE1-32FC-F7B1-8D0C-A006D586790F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9:35.777" v="19"/>
          <pc:sldLayoutMkLst>
            <pc:docMk/>
            <pc:sldMasterMk cId="1835148110" sldId="2147483693"/>
            <pc:sldLayoutMk cId="4213857875" sldId="2147483702"/>
          </pc:sldLayoutMkLst>
          <pc:spChg chg="add">
            <ac:chgData name="Prem Kumar Kolala Venkata" userId="9382e4e241a238de" providerId="LiveId" clId="{9AD6C810-A024-45BE-8093-504DBE4EB71F}" dt="2025-02-20T06:29:35.777" v="19"/>
            <ac:spMkLst>
              <pc:docMk/>
              <pc:sldMasterMk cId="1835148110" sldId="2147483693"/>
              <pc:sldLayoutMk cId="4213857875" sldId="2147483702"/>
              <ac:spMk id="5" creationId="{3FEDC8EC-F142-C5A9-2C48-64695A37A8B0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28:14.401" v="5"/>
        <pc:sldMasterMkLst>
          <pc:docMk/>
          <pc:sldMasterMk cId="3933570978" sldId="2147483693"/>
        </pc:sldMasterMkLst>
        <pc:sldLayoutChg chg="addSp">
          <pc:chgData name="Prem Kumar Kolala Venkata" userId="9382e4e241a238de" providerId="LiveId" clId="{9AD6C810-A024-45BE-8093-504DBE4EB71F}" dt="2025-02-20T06:28:14.401" v="5"/>
          <pc:sldLayoutMkLst>
            <pc:docMk/>
            <pc:sldMasterMk cId="3933570978" sldId="2147483693"/>
            <pc:sldLayoutMk cId="2033847608" sldId="2147483699"/>
          </pc:sldLayoutMkLst>
          <pc:spChg chg="add">
            <ac:chgData name="Prem Kumar Kolala Venkata" userId="9382e4e241a238de" providerId="LiveId" clId="{9AD6C810-A024-45BE-8093-504DBE4EB71F}" dt="2025-02-20T06:28:14.401" v="5"/>
            <ac:spMkLst>
              <pc:docMk/>
              <pc:sldMasterMk cId="3933570978" sldId="2147483693"/>
              <pc:sldLayoutMk cId="2033847608" sldId="2147483699"/>
              <ac:spMk id="6" creationId="{7DFBFEB5-2AB5-DFFA-1F5F-EB41032AF68A}"/>
            </ac:spMkLst>
          </pc:spChg>
          <pc:spChg chg="add">
            <ac:chgData name="Prem Kumar Kolala Venkata" userId="9382e4e241a238de" providerId="LiveId" clId="{9AD6C810-A024-45BE-8093-504DBE4EB71F}" dt="2025-02-20T06:28:14.401" v="5"/>
            <ac:spMkLst>
              <pc:docMk/>
              <pc:sldMasterMk cId="3933570978" sldId="2147483693"/>
              <pc:sldLayoutMk cId="2033847608" sldId="2147483699"/>
              <ac:spMk id="7" creationId="{21B48358-0542-261C-8F24-3A49610998AB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8:14.401" v="5"/>
          <pc:sldLayoutMkLst>
            <pc:docMk/>
            <pc:sldMasterMk cId="3933570978" sldId="2147483693"/>
            <pc:sldLayoutMk cId="494419750" sldId="2147483700"/>
          </pc:sldLayoutMkLst>
          <pc:spChg chg="add">
            <ac:chgData name="Prem Kumar Kolala Venkata" userId="9382e4e241a238de" providerId="LiveId" clId="{9AD6C810-A024-45BE-8093-504DBE4EB71F}" dt="2025-02-20T06:28:14.401" v="5"/>
            <ac:spMkLst>
              <pc:docMk/>
              <pc:sldMasterMk cId="3933570978" sldId="2147483693"/>
              <pc:sldLayoutMk cId="494419750" sldId="2147483700"/>
              <ac:spMk id="5" creationId="{605E7EDB-4920-A105-8CB8-CC7D9CAA737B}"/>
            </ac:spMkLst>
          </pc:spChg>
          <pc:spChg chg="add">
            <ac:chgData name="Prem Kumar Kolala Venkata" userId="9382e4e241a238de" providerId="LiveId" clId="{9AD6C810-A024-45BE-8093-504DBE4EB71F}" dt="2025-02-20T06:28:14.401" v="5"/>
            <ac:spMkLst>
              <pc:docMk/>
              <pc:sldMasterMk cId="3933570978" sldId="2147483693"/>
              <pc:sldLayoutMk cId="494419750" sldId="2147483700"/>
              <ac:spMk id="6" creationId="{AB5067BC-1131-F0DB-E657-FE25CD5B4B3F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8:14.401" v="5"/>
          <pc:sldLayoutMkLst>
            <pc:docMk/>
            <pc:sldMasterMk cId="3933570978" sldId="2147483693"/>
            <pc:sldLayoutMk cId="219486703" sldId="2147483701"/>
          </pc:sldLayoutMkLst>
          <pc:spChg chg="add">
            <ac:chgData name="Prem Kumar Kolala Venkata" userId="9382e4e241a238de" providerId="LiveId" clId="{9AD6C810-A024-45BE-8093-504DBE4EB71F}" dt="2025-02-20T06:28:14.401" v="5"/>
            <ac:spMkLst>
              <pc:docMk/>
              <pc:sldMasterMk cId="3933570978" sldId="2147483693"/>
              <pc:sldLayoutMk cId="219486703" sldId="2147483701"/>
              <ac:spMk id="8" creationId="{0312E1A2-F729-AC6B-DD58-276F23A37CB4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8:14.401" v="5"/>
          <pc:sldLayoutMkLst>
            <pc:docMk/>
            <pc:sldMasterMk cId="3933570978" sldId="2147483693"/>
            <pc:sldLayoutMk cId="1917531317" sldId="2147483702"/>
          </pc:sldLayoutMkLst>
          <pc:spChg chg="add">
            <ac:chgData name="Prem Kumar Kolala Venkata" userId="9382e4e241a238de" providerId="LiveId" clId="{9AD6C810-A024-45BE-8093-504DBE4EB71F}" dt="2025-02-20T06:28:14.401" v="5"/>
            <ac:spMkLst>
              <pc:docMk/>
              <pc:sldMasterMk cId="3933570978" sldId="2147483693"/>
              <pc:sldLayoutMk cId="1917531317" sldId="2147483702"/>
              <ac:spMk id="8" creationId="{4D89B19A-74EC-769E-EE7E-B7C2E237FD77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29:41.738" v="25"/>
        <pc:sldMasterMkLst>
          <pc:docMk/>
          <pc:sldMasterMk cId="4249620977" sldId="2147483693"/>
        </pc:sldMasterMkLst>
        <pc:sldLayoutChg chg="addSp">
          <pc:chgData name="Prem Kumar Kolala Venkata" userId="9382e4e241a238de" providerId="LiveId" clId="{9AD6C810-A024-45BE-8093-504DBE4EB71F}" dt="2025-02-20T06:29:41.738" v="25"/>
          <pc:sldLayoutMkLst>
            <pc:docMk/>
            <pc:sldMasterMk cId="4249620977" sldId="2147483693"/>
            <pc:sldLayoutMk cId="219061216" sldId="2147483699"/>
          </pc:sldLayoutMkLst>
          <pc:spChg chg="add">
            <ac:chgData name="Prem Kumar Kolala Venkata" userId="9382e4e241a238de" providerId="LiveId" clId="{9AD6C810-A024-45BE-8093-504DBE4EB71F}" dt="2025-02-20T06:29:41.738" v="25"/>
            <ac:spMkLst>
              <pc:docMk/>
              <pc:sldMasterMk cId="4249620977" sldId="2147483693"/>
              <pc:sldLayoutMk cId="219061216" sldId="2147483699"/>
              <ac:spMk id="6" creationId="{1BEA72A3-A06F-6ED9-6C8F-1CC6B721BEA6}"/>
            </ac:spMkLst>
          </pc:spChg>
          <pc:spChg chg="add">
            <ac:chgData name="Prem Kumar Kolala Venkata" userId="9382e4e241a238de" providerId="LiveId" clId="{9AD6C810-A024-45BE-8093-504DBE4EB71F}" dt="2025-02-20T06:29:41.738" v="25"/>
            <ac:spMkLst>
              <pc:docMk/>
              <pc:sldMasterMk cId="4249620977" sldId="2147483693"/>
              <pc:sldLayoutMk cId="219061216" sldId="2147483699"/>
              <ac:spMk id="7" creationId="{52974A7C-A383-7AB2-BD21-09CDD3EF4A34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9:41.738" v="25"/>
          <pc:sldLayoutMkLst>
            <pc:docMk/>
            <pc:sldMasterMk cId="4249620977" sldId="2147483693"/>
            <pc:sldLayoutMk cId="3482251100" sldId="2147483700"/>
          </pc:sldLayoutMkLst>
          <pc:spChg chg="add">
            <ac:chgData name="Prem Kumar Kolala Venkata" userId="9382e4e241a238de" providerId="LiveId" clId="{9AD6C810-A024-45BE-8093-504DBE4EB71F}" dt="2025-02-20T06:29:41.738" v="25"/>
            <ac:spMkLst>
              <pc:docMk/>
              <pc:sldMasterMk cId="4249620977" sldId="2147483693"/>
              <pc:sldLayoutMk cId="3482251100" sldId="2147483700"/>
              <ac:spMk id="5" creationId="{EF2E759A-D2C8-C0D1-2ED0-0E054E39D1E7}"/>
            </ac:spMkLst>
          </pc:spChg>
          <pc:spChg chg="add">
            <ac:chgData name="Prem Kumar Kolala Venkata" userId="9382e4e241a238de" providerId="LiveId" clId="{9AD6C810-A024-45BE-8093-504DBE4EB71F}" dt="2025-02-20T06:29:41.738" v="25"/>
            <ac:spMkLst>
              <pc:docMk/>
              <pc:sldMasterMk cId="4249620977" sldId="2147483693"/>
              <pc:sldLayoutMk cId="3482251100" sldId="2147483700"/>
              <ac:spMk id="6" creationId="{F0EE9198-4F9D-AA23-29FD-8949F6D6CC28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9:41.738" v="25"/>
          <pc:sldLayoutMkLst>
            <pc:docMk/>
            <pc:sldMasterMk cId="4249620977" sldId="2147483693"/>
            <pc:sldLayoutMk cId="614198701" sldId="2147483701"/>
          </pc:sldLayoutMkLst>
          <pc:spChg chg="add">
            <ac:chgData name="Prem Kumar Kolala Venkata" userId="9382e4e241a238de" providerId="LiveId" clId="{9AD6C810-A024-45BE-8093-504DBE4EB71F}" dt="2025-02-20T06:29:41.738" v="25"/>
            <ac:spMkLst>
              <pc:docMk/>
              <pc:sldMasterMk cId="4249620977" sldId="2147483693"/>
              <pc:sldLayoutMk cId="614198701" sldId="2147483701"/>
              <ac:spMk id="8" creationId="{39811567-0270-62D6-7AE2-E853A576935B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29:41.738" v="25"/>
          <pc:sldLayoutMkLst>
            <pc:docMk/>
            <pc:sldMasterMk cId="4249620977" sldId="2147483693"/>
            <pc:sldLayoutMk cId="2890438275" sldId="2147483702"/>
          </pc:sldLayoutMkLst>
          <pc:spChg chg="add">
            <ac:chgData name="Prem Kumar Kolala Venkata" userId="9382e4e241a238de" providerId="LiveId" clId="{9AD6C810-A024-45BE-8093-504DBE4EB71F}" dt="2025-02-20T06:29:41.738" v="25"/>
            <ac:spMkLst>
              <pc:docMk/>
              <pc:sldMasterMk cId="4249620977" sldId="2147483693"/>
              <pc:sldLayoutMk cId="2890438275" sldId="2147483702"/>
              <ac:spMk id="8" creationId="{34CC8BFC-C4B7-B27F-5011-58CE69E32F9E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0:10.229" v="30"/>
        <pc:sldMasterMkLst>
          <pc:docMk/>
          <pc:sldMasterMk cId="248521723" sldId="2147483722"/>
        </pc:sldMasterMkLst>
        <pc:sldLayoutChg chg="addSp">
          <pc:chgData name="Prem Kumar Kolala Venkata" userId="9382e4e241a238de" providerId="LiveId" clId="{9AD6C810-A024-45BE-8093-504DBE4EB71F}" dt="2025-02-20T06:30:10.229" v="30"/>
          <pc:sldLayoutMkLst>
            <pc:docMk/>
            <pc:sldMasterMk cId="248521723" sldId="2147483722"/>
            <pc:sldLayoutMk cId="3255150208" sldId="2147483728"/>
          </pc:sldLayoutMkLst>
          <pc:spChg chg="add">
            <ac:chgData name="Prem Kumar Kolala Venkata" userId="9382e4e241a238de" providerId="LiveId" clId="{9AD6C810-A024-45BE-8093-504DBE4EB71F}" dt="2025-02-20T06:30:10.229" v="30"/>
            <ac:spMkLst>
              <pc:docMk/>
              <pc:sldMasterMk cId="248521723" sldId="2147483722"/>
              <pc:sldLayoutMk cId="3255150208" sldId="2147483728"/>
              <ac:spMk id="6" creationId="{BB32336E-4964-B7A5-F44B-3178ADBA9032}"/>
            </ac:spMkLst>
          </pc:spChg>
          <pc:spChg chg="add">
            <ac:chgData name="Prem Kumar Kolala Venkata" userId="9382e4e241a238de" providerId="LiveId" clId="{9AD6C810-A024-45BE-8093-504DBE4EB71F}" dt="2025-02-20T06:30:10.229" v="30"/>
            <ac:spMkLst>
              <pc:docMk/>
              <pc:sldMasterMk cId="248521723" sldId="2147483722"/>
              <pc:sldLayoutMk cId="3255150208" sldId="2147483728"/>
              <ac:spMk id="7" creationId="{13CEF2C9-30D1-5F2B-58DB-73A43A6B1AAF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0:10.229" v="30"/>
          <pc:sldLayoutMkLst>
            <pc:docMk/>
            <pc:sldMasterMk cId="248521723" sldId="2147483722"/>
            <pc:sldLayoutMk cId="3629658921" sldId="2147483729"/>
          </pc:sldLayoutMkLst>
          <pc:spChg chg="add">
            <ac:chgData name="Prem Kumar Kolala Venkata" userId="9382e4e241a238de" providerId="LiveId" clId="{9AD6C810-A024-45BE-8093-504DBE4EB71F}" dt="2025-02-20T06:30:10.229" v="30"/>
            <ac:spMkLst>
              <pc:docMk/>
              <pc:sldMasterMk cId="248521723" sldId="2147483722"/>
              <pc:sldLayoutMk cId="3629658921" sldId="2147483729"/>
              <ac:spMk id="5" creationId="{7726080B-79F0-188A-B862-9697E677B6AB}"/>
            </ac:spMkLst>
          </pc:spChg>
          <pc:spChg chg="add">
            <ac:chgData name="Prem Kumar Kolala Venkata" userId="9382e4e241a238de" providerId="LiveId" clId="{9AD6C810-A024-45BE-8093-504DBE4EB71F}" dt="2025-02-20T06:30:10.229" v="30"/>
            <ac:spMkLst>
              <pc:docMk/>
              <pc:sldMasterMk cId="248521723" sldId="2147483722"/>
              <pc:sldLayoutMk cId="3629658921" sldId="2147483729"/>
              <ac:spMk id="6" creationId="{BBE50D97-34F5-12B0-780C-DC0C881874E3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0:10.229" v="30"/>
          <pc:sldLayoutMkLst>
            <pc:docMk/>
            <pc:sldMasterMk cId="248521723" sldId="2147483722"/>
            <pc:sldLayoutMk cId="315697391" sldId="2147483730"/>
          </pc:sldLayoutMkLst>
          <pc:spChg chg="add">
            <ac:chgData name="Prem Kumar Kolala Venkata" userId="9382e4e241a238de" providerId="LiveId" clId="{9AD6C810-A024-45BE-8093-504DBE4EB71F}" dt="2025-02-20T06:30:10.229" v="30"/>
            <ac:spMkLst>
              <pc:docMk/>
              <pc:sldMasterMk cId="248521723" sldId="2147483722"/>
              <pc:sldLayoutMk cId="315697391" sldId="2147483730"/>
              <ac:spMk id="8" creationId="{9F8EE7CB-AC7E-3706-44A0-43B1C4DEE468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0:10.229" v="30"/>
          <pc:sldLayoutMkLst>
            <pc:docMk/>
            <pc:sldMasterMk cId="248521723" sldId="2147483722"/>
            <pc:sldLayoutMk cId="2959780776" sldId="2147483731"/>
          </pc:sldLayoutMkLst>
          <pc:spChg chg="add">
            <ac:chgData name="Prem Kumar Kolala Venkata" userId="9382e4e241a238de" providerId="LiveId" clId="{9AD6C810-A024-45BE-8093-504DBE4EB71F}" dt="2025-02-20T06:30:10.229" v="30"/>
            <ac:spMkLst>
              <pc:docMk/>
              <pc:sldMasterMk cId="248521723" sldId="2147483722"/>
              <pc:sldLayoutMk cId="2959780776" sldId="2147483731"/>
              <ac:spMk id="8" creationId="{5CC9F1C9-5C90-9361-0CDB-138F5E147DAC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1:29.715" v="51"/>
        <pc:sldMasterMkLst>
          <pc:docMk/>
          <pc:sldMasterMk cId="3657369675" sldId="2147483722"/>
        </pc:sldMasterMkLst>
        <pc:sldLayoutChg chg="addSp">
          <pc:chgData name="Prem Kumar Kolala Venkata" userId="9382e4e241a238de" providerId="LiveId" clId="{9AD6C810-A024-45BE-8093-504DBE4EB71F}" dt="2025-02-20T06:31:29.715" v="51"/>
          <pc:sldLayoutMkLst>
            <pc:docMk/>
            <pc:sldMasterMk cId="3657369675" sldId="2147483722"/>
            <pc:sldLayoutMk cId="3432365361" sldId="2147483728"/>
          </pc:sldLayoutMkLst>
          <pc:spChg chg="add">
            <ac:chgData name="Prem Kumar Kolala Venkata" userId="9382e4e241a238de" providerId="LiveId" clId="{9AD6C810-A024-45BE-8093-504DBE4EB71F}" dt="2025-02-20T06:31:29.715" v="51"/>
            <ac:spMkLst>
              <pc:docMk/>
              <pc:sldMasterMk cId="3657369675" sldId="2147483722"/>
              <pc:sldLayoutMk cId="3432365361" sldId="2147483728"/>
              <ac:spMk id="6" creationId="{9F798512-8AB0-227C-0572-A451F96EA027}"/>
            </ac:spMkLst>
          </pc:spChg>
          <pc:spChg chg="add">
            <ac:chgData name="Prem Kumar Kolala Venkata" userId="9382e4e241a238de" providerId="LiveId" clId="{9AD6C810-A024-45BE-8093-504DBE4EB71F}" dt="2025-02-20T06:31:29.715" v="51"/>
            <ac:spMkLst>
              <pc:docMk/>
              <pc:sldMasterMk cId="3657369675" sldId="2147483722"/>
              <pc:sldLayoutMk cId="3432365361" sldId="2147483728"/>
              <ac:spMk id="7" creationId="{34DB54EE-44F6-9D73-6F3D-D339C17368AB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29.715" v="51"/>
          <pc:sldLayoutMkLst>
            <pc:docMk/>
            <pc:sldMasterMk cId="3657369675" sldId="2147483722"/>
            <pc:sldLayoutMk cId="311223790" sldId="2147483729"/>
          </pc:sldLayoutMkLst>
          <pc:spChg chg="add">
            <ac:chgData name="Prem Kumar Kolala Venkata" userId="9382e4e241a238de" providerId="LiveId" clId="{9AD6C810-A024-45BE-8093-504DBE4EB71F}" dt="2025-02-20T06:31:29.715" v="51"/>
            <ac:spMkLst>
              <pc:docMk/>
              <pc:sldMasterMk cId="3657369675" sldId="2147483722"/>
              <pc:sldLayoutMk cId="311223790" sldId="2147483729"/>
              <ac:spMk id="5" creationId="{C1B939EC-8FF8-D69D-03EE-2607AA8A3F1D}"/>
            </ac:spMkLst>
          </pc:spChg>
          <pc:spChg chg="add">
            <ac:chgData name="Prem Kumar Kolala Venkata" userId="9382e4e241a238de" providerId="LiveId" clId="{9AD6C810-A024-45BE-8093-504DBE4EB71F}" dt="2025-02-20T06:31:29.715" v="51"/>
            <ac:spMkLst>
              <pc:docMk/>
              <pc:sldMasterMk cId="3657369675" sldId="2147483722"/>
              <pc:sldLayoutMk cId="311223790" sldId="2147483729"/>
              <ac:spMk id="6" creationId="{0B22EEC5-B22C-EC8B-76A8-0A51A2FA605D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29.715" v="51"/>
          <pc:sldLayoutMkLst>
            <pc:docMk/>
            <pc:sldMasterMk cId="3657369675" sldId="2147483722"/>
            <pc:sldLayoutMk cId="3406689245" sldId="2147483730"/>
          </pc:sldLayoutMkLst>
          <pc:spChg chg="add">
            <ac:chgData name="Prem Kumar Kolala Venkata" userId="9382e4e241a238de" providerId="LiveId" clId="{9AD6C810-A024-45BE-8093-504DBE4EB71F}" dt="2025-02-20T06:31:29.715" v="51"/>
            <ac:spMkLst>
              <pc:docMk/>
              <pc:sldMasterMk cId="3657369675" sldId="2147483722"/>
              <pc:sldLayoutMk cId="3406689245" sldId="2147483730"/>
              <ac:spMk id="8" creationId="{8A6DE3B3-DF9F-F0D6-FD22-674E0C117978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29.715" v="51"/>
          <pc:sldLayoutMkLst>
            <pc:docMk/>
            <pc:sldMasterMk cId="3657369675" sldId="2147483722"/>
            <pc:sldLayoutMk cId="1443454459" sldId="2147483731"/>
          </pc:sldLayoutMkLst>
          <pc:spChg chg="add">
            <ac:chgData name="Prem Kumar Kolala Venkata" userId="9382e4e241a238de" providerId="LiveId" clId="{9AD6C810-A024-45BE-8093-504DBE4EB71F}" dt="2025-02-20T06:31:29.715" v="51"/>
            <ac:spMkLst>
              <pc:docMk/>
              <pc:sldMasterMk cId="3657369675" sldId="2147483722"/>
              <pc:sldLayoutMk cId="1443454459" sldId="2147483731"/>
              <ac:spMk id="8" creationId="{D5449F2E-0D02-1DE8-564C-D2595592D159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0:13.498" v="33"/>
        <pc:sldMasterMkLst>
          <pc:docMk/>
          <pc:sldMasterMk cId="921720103" sldId="2147483751"/>
        </pc:sldMasterMkLst>
        <pc:sldLayoutChg chg="addSp">
          <pc:chgData name="Prem Kumar Kolala Venkata" userId="9382e4e241a238de" providerId="LiveId" clId="{9AD6C810-A024-45BE-8093-504DBE4EB71F}" dt="2025-02-20T06:30:13.498" v="33"/>
          <pc:sldLayoutMkLst>
            <pc:docMk/>
            <pc:sldMasterMk cId="921720103" sldId="2147483751"/>
            <pc:sldLayoutMk cId="3516852824" sldId="2147483757"/>
          </pc:sldLayoutMkLst>
          <pc:spChg chg="add">
            <ac:chgData name="Prem Kumar Kolala Venkata" userId="9382e4e241a238de" providerId="LiveId" clId="{9AD6C810-A024-45BE-8093-504DBE4EB71F}" dt="2025-02-20T06:30:13.498" v="33"/>
            <ac:spMkLst>
              <pc:docMk/>
              <pc:sldMasterMk cId="921720103" sldId="2147483751"/>
              <pc:sldLayoutMk cId="3516852824" sldId="2147483757"/>
              <ac:spMk id="6" creationId="{0C976FD9-55A7-F810-93A4-6783AEAC812A}"/>
            </ac:spMkLst>
          </pc:spChg>
          <pc:spChg chg="add">
            <ac:chgData name="Prem Kumar Kolala Venkata" userId="9382e4e241a238de" providerId="LiveId" clId="{9AD6C810-A024-45BE-8093-504DBE4EB71F}" dt="2025-02-20T06:30:13.498" v="33"/>
            <ac:spMkLst>
              <pc:docMk/>
              <pc:sldMasterMk cId="921720103" sldId="2147483751"/>
              <pc:sldLayoutMk cId="3516852824" sldId="2147483757"/>
              <ac:spMk id="7" creationId="{4F87B891-A96A-F9D2-D921-80D35522A74D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0:13.498" v="33"/>
          <pc:sldLayoutMkLst>
            <pc:docMk/>
            <pc:sldMasterMk cId="921720103" sldId="2147483751"/>
            <pc:sldLayoutMk cId="1742275909" sldId="2147483758"/>
          </pc:sldLayoutMkLst>
          <pc:spChg chg="add">
            <ac:chgData name="Prem Kumar Kolala Venkata" userId="9382e4e241a238de" providerId="LiveId" clId="{9AD6C810-A024-45BE-8093-504DBE4EB71F}" dt="2025-02-20T06:30:13.498" v="33"/>
            <ac:spMkLst>
              <pc:docMk/>
              <pc:sldMasterMk cId="921720103" sldId="2147483751"/>
              <pc:sldLayoutMk cId="1742275909" sldId="2147483758"/>
              <ac:spMk id="5" creationId="{D8EBB998-829C-BA81-C047-37ACEFA72BBB}"/>
            </ac:spMkLst>
          </pc:spChg>
          <pc:spChg chg="add">
            <ac:chgData name="Prem Kumar Kolala Venkata" userId="9382e4e241a238de" providerId="LiveId" clId="{9AD6C810-A024-45BE-8093-504DBE4EB71F}" dt="2025-02-20T06:30:13.498" v="33"/>
            <ac:spMkLst>
              <pc:docMk/>
              <pc:sldMasterMk cId="921720103" sldId="2147483751"/>
              <pc:sldLayoutMk cId="1742275909" sldId="2147483758"/>
              <ac:spMk id="6" creationId="{BD49F961-5C35-DB25-28A4-CCF750642523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0:13.498" v="33"/>
          <pc:sldLayoutMkLst>
            <pc:docMk/>
            <pc:sldMasterMk cId="921720103" sldId="2147483751"/>
            <pc:sldLayoutMk cId="2336114126" sldId="2147483759"/>
          </pc:sldLayoutMkLst>
          <pc:spChg chg="add">
            <ac:chgData name="Prem Kumar Kolala Venkata" userId="9382e4e241a238de" providerId="LiveId" clId="{9AD6C810-A024-45BE-8093-504DBE4EB71F}" dt="2025-02-20T06:30:13.498" v="33"/>
            <ac:spMkLst>
              <pc:docMk/>
              <pc:sldMasterMk cId="921720103" sldId="2147483751"/>
              <pc:sldLayoutMk cId="2336114126" sldId="2147483759"/>
              <ac:spMk id="8" creationId="{DE78BADF-22E4-80E2-631C-270EF57D7AB7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0:13.498" v="33"/>
          <pc:sldLayoutMkLst>
            <pc:docMk/>
            <pc:sldMasterMk cId="921720103" sldId="2147483751"/>
            <pc:sldLayoutMk cId="641491183" sldId="2147483760"/>
          </pc:sldLayoutMkLst>
          <pc:spChg chg="add">
            <ac:chgData name="Prem Kumar Kolala Venkata" userId="9382e4e241a238de" providerId="LiveId" clId="{9AD6C810-A024-45BE-8093-504DBE4EB71F}" dt="2025-02-20T06:30:13.498" v="33"/>
            <ac:spMkLst>
              <pc:docMk/>
              <pc:sldMasterMk cId="921720103" sldId="2147483751"/>
              <pc:sldLayoutMk cId="641491183" sldId="2147483760"/>
              <ac:spMk id="8" creationId="{AC8BAE81-F5CA-BF70-C838-73E959FB820E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1:45.098" v="52"/>
        <pc:sldMasterMkLst>
          <pc:docMk/>
          <pc:sldMasterMk cId="2490821444" sldId="2147483751"/>
        </pc:sldMasterMkLst>
        <pc:sldLayoutChg chg="addSp">
          <pc:chgData name="Prem Kumar Kolala Venkata" userId="9382e4e241a238de" providerId="LiveId" clId="{9AD6C810-A024-45BE-8093-504DBE4EB71F}" dt="2025-02-20T06:31:45.098" v="52"/>
          <pc:sldLayoutMkLst>
            <pc:docMk/>
            <pc:sldMasterMk cId="2490821444" sldId="2147483751"/>
            <pc:sldLayoutMk cId="2754512219" sldId="2147483757"/>
          </pc:sldLayoutMkLst>
          <pc:spChg chg="add">
            <ac:chgData name="Prem Kumar Kolala Venkata" userId="9382e4e241a238de" providerId="LiveId" clId="{9AD6C810-A024-45BE-8093-504DBE4EB71F}" dt="2025-02-20T06:31:45.098" v="52"/>
            <ac:spMkLst>
              <pc:docMk/>
              <pc:sldMasterMk cId="2490821444" sldId="2147483751"/>
              <pc:sldLayoutMk cId="2754512219" sldId="2147483757"/>
              <ac:spMk id="6" creationId="{B7170CBD-5739-C3A9-9DA3-DE3594681589}"/>
            </ac:spMkLst>
          </pc:spChg>
          <pc:spChg chg="add">
            <ac:chgData name="Prem Kumar Kolala Venkata" userId="9382e4e241a238de" providerId="LiveId" clId="{9AD6C810-A024-45BE-8093-504DBE4EB71F}" dt="2025-02-20T06:31:45.098" v="52"/>
            <ac:spMkLst>
              <pc:docMk/>
              <pc:sldMasterMk cId="2490821444" sldId="2147483751"/>
              <pc:sldLayoutMk cId="2754512219" sldId="2147483757"/>
              <ac:spMk id="7" creationId="{343A51D0-BFAD-0AAC-2583-25698DF2904B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45.098" v="52"/>
          <pc:sldLayoutMkLst>
            <pc:docMk/>
            <pc:sldMasterMk cId="2490821444" sldId="2147483751"/>
            <pc:sldLayoutMk cId="3133130346" sldId="2147483758"/>
          </pc:sldLayoutMkLst>
          <pc:spChg chg="add">
            <ac:chgData name="Prem Kumar Kolala Venkata" userId="9382e4e241a238de" providerId="LiveId" clId="{9AD6C810-A024-45BE-8093-504DBE4EB71F}" dt="2025-02-20T06:31:45.098" v="52"/>
            <ac:spMkLst>
              <pc:docMk/>
              <pc:sldMasterMk cId="2490821444" sldId="2147483751"/>
              <pc:sldLayoutMk cId="3133130346" sldId="2147483758"/>
              <ac:spMk id="5" creationId="{2C1DBA9D-A4C2-968D-236B-D33781FB9A70}"/>
            </ac:spMkLst>
          </pc:spChg>
          <pc:spChg chg="add">
            <ac:chgData name="Prem Kumar Kolala Venkata" userId="9382e4e241a238de" providerId="LiveId" clId="{9AD6C810-A024-45BE-8093-504DBE4EB71F}" dt="2025-02-20T06:31:45.098" v="52"/>
            <ac:spMkLst>
              <pc:docMk/>
              <pc:sldMasterMk cId="2490821444" sldId="2147483751"/>
              <pc:sldLayoutMk cId="3133130346" sldId="2147483758"/>
              <ac:spMk id="6" creationId="{41397B25-6ADD-F39F-3C8E-DF6B73495FC5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45.098" v="52"/>
          <pc:sldLayoutMkLst>
            <pc:docMk/>
            <pc:sldMasterMk cId="2490821444" sldId="2147483751"/>
            <pc:sldLayoutMk cId="2019541497" sldId="2147483759"/>
          </pc:sldLayoutMkLst>
          <pc:spChg chg="add">
            <ac:chgData name="Prem Kumar Kolala Venkata" userId="9382e4e241a238de" providerId="LiveId" clId="{9AD6C810-A024-45BE-8093-504DBE4EB71F}" dt="2025-02-20T06:31:45.098" v="52"/>
            <ac:spMkLst>
              <pc:docMk/>
              <pc:sldMasterMk cId="2490821444" sldId="2147483751"/>
              <pc:sldLayoutMk cId="2019541497" sldId="2147483759"/>
              <ac:spMk id="8" creationId="{BE2F04A7-AE35-E082-1FC0-AC6098533FD2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45.098" v="52"/>
          <pc:sldLayoutMkLst>
            <pc:docMk/>
            <pc:sldMasterMk cId="2490821444" sldId="2147483751"/>
            <pc:sldLayoutMk cId="1827238290" sldId="2147483760"/>
          </pc:sldLayoutMkLst>
          <pc:spChg chg="add">
            <ac:chgData name="Prem Kumar Kolala Venkata" userId="9382e4e241a238de" providerId="LiveId" clId="{9AD6C810-A024-45BE-8093-504DBE4EB71F}" dt="2025-02-20T06:31:45.098" v="52"/>
            <ac:spMkLst>
              <pc:docMk/>
              <pc:sldMasterMk cId="2490821444" sldId="2147483751"/>
              <pc:sldLayoutMk cId="1827238290" sldId="2147483760"/>
              <ac:spMk id="8" creationId="{C196786B-0B7F-B12B-C7F3-7E96EDC4899B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0:19.135" v="35"/>
        <pc:sldMasterMkLst>
          <pc:docMk/>
          <pc:sldMasterMk cId="4061340740" sldId="2147483779"/>
        </pc:sldMasterMkLst>
        <pc:sldLayoutChg chg="addSp">
          <pc:chgData name="Prem Kumar Kolala Venkata" userId="9382e4e241a238de" providerId="LiveId" clId="{9AD6C810-A024-45BE-8093-504DBE4EB71F}" dt="2025-02-20T06:30:19.135" v="35"/>
          <pc:sldLayoutMkLst>
            <pc:docMk/>
            <pc:sldMasterMk cId="4061340740" sldId="2147483779"/>
            <pc:sldLayoutMk cId="3873106092" sldId="2147483785"/>
          </pc:sldLayoutMkLst>
          <pc:spChg chg="add">
            <ac:chgData name="Prem Kumar Kolala Venkata" userId="9382e4e241a238de" providerId="LiveId" clId="{9AD6C810-A024-45BE-8093-504DBE4EB71F}" dt="2025-02-20T06:30:19.135" v="35"/>
            <ac:spMkLst>
              <pc:docMk/>
              <pc:sldMasterMk cId="4061340740" sldId="2147483779"/>
              <pc:sldLayoutMk cId="3873106092" sldId="2147483785"/>
              <ac:spMk id="6" creationId="{EE802D07-C23A-54D6-FFC3-0432C6EAB888}"/>
            </ac:spMkLst>
          </pc:spChg>
          <pc:spChg chg="add">
            <ac:chgData name="Prem Kumar Kolala Venkata" userId="9382e4e241a238de" providerId="LiveId" clId="{9AD6C810-A024-45BE-8093-504DBE4EB71F}" dt="2025-02-20T06:30:19.135" v="35"/>
            <ac:spMkLst>
              <pc:docMk/>
              <pc:sldMasterMk cId="4061340740" sldId="2147483779"/>
              <pc:sldLayoutMk cId="3873106092" sldId="2147483785"/>
              <ac:spMk id="7" creationId="{76C6630B-F516-3EAD-0304-B216B1A14652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0:19.135" v="35"/>
          <pc:sldLayoutMkLst>
            <pc:docMk/>
            <pc:sldMasterMk cId="4061340740" sldId="2147483779"/>
            <pc:sldLayoutMk cId="1306769392" sldId="2147483786"/>
          </pc:sldLayoutMkLst>
          <pc:spChg chg="add">
            <ac:chgData name="Prem Kumar Kolala Venkata" userId="9382e4e241a238de" providerId="LiveId" clId="{9AD6C810-A024-45BE-8093-504DBE4EB71F}" dt="2025-02-20T06:30:19.135" v="35"/>
            <ac:spMkLst>
              <pc:docMk/>
              <pc:sldMasterMk cId="4061340740" sldId="2147483779"/>
              <pc:sldLayoutMk cId="1306769392" sldId="2147483786"/>
              <ac:spMk id="5" creationId="{4DE7BEC1-A529-92DD-680C-7ED2F8D949F9}"/>
            </ac:spMkLst>
          </pc:spChg>
          <pc:spChg chg="add">
            <ac:chgData name="Prem Kumar Kolala Venkata" userId="9382e4e241a238de" providerId="LiveId" clId="{9AD6C810-A024-45BE-8093-504DBE4EB71F}" dt="2025-02-20T06:30:19.135" v="35"/>
            <ac:spMkLst>
              <pc:docMk/>
              <pc:sldMasterMk cId="4061340740" sldId="2147483779"/>
              <pc:sldLayoutMk cId="1306769392" sldId="2147483786"/>
              <ac:spMk id="6" creationId="{68E94C42-6668-810E-4D14-CB8AA45F2F8F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0:19.135" v="35"/>
          <pc:sldLayoutMkLst>
            <pc:docMk/>
            <pc:sldMasterMk cId="4061340740" sldId="2147483779"/>
            <pc:sldLayoutMk cId="2241533485" sldId="2147483787"/>
          </pc:sldLayoutMkLst>
          <pc:spChg chg="add">
            <ac:chgData name="Prem Kumar Kolala Venkata" userId="9382e4e241a238de" providerId="LiveId" clId="{9AD6C810-A024-45BE-8093-504DBE4EB71F}" dt="2025-02-20T06:30:19.135" v="35"/>
            <ac:spMkLst>
              <pc:docMk/>
              <pc:sldMasterMk cId="4061340740" sldId="2147483779"/>
              <pc:sldLayoutMk cId="2241533485" sldId="2147483787"/>
              <ac:spMk id="8" creationId="{1EDA3FC3-E386-CB65-C724-445C518E12FA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0:19.135" v="35"/>
          <pc:sldLayoutMkLst>
            <pc:docMk/>
            <pc:sldMasterMk cId="4061340740" sldId="2147483779"/>
            <pc:sldLayoutMk cId="971639102" sldId="2147483788"/>
          </pc:sldLayoutMkLst>
          <pc:spChg chg="add">
            <ac:chgData name="Prem Kumar Kolala Venkata" userId="9382e4e241a238de" providerId="LiveId" clId="{9AD6C810-A024-45BE-8093-504DBE4EB71F}" dt="2025-02-20T06:30:19.135" v="35"/>
            <ac:spMkLst>
              <pc:docMk/>
              <pc:sldMasterMk cId="4061340740" sldId="2147483779"/>
              <pc:sldLayoutMk cId="971639102" sldId="2147483788"/>
              <ac:spMk id="3" creationId="{5D7E58BF-EF71-E3A9-C27C-A2FA710B0767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1:53.645" v="53"/>
        <pc:sldMasterMkLst>
          <pc:docMk/>
          <pc:sldMasterMk cId="2554244497" sldId="2147483780"/>
        </pc:sldMasterMkLst>
        <pc:sldLayoutChg chg="addSp">
          <pc:chgData name="Prem Kumar Kolala Venkata" userId="9382e4e241a238de" providerId="LiveId" clId="{9AD6C810-A024-45BE-8093-504DBE4EB71F}" dt="2025-02-20T06:31:53.645" v="53"/>
          <pc:sldLayoutMkLst>
            <pc:docMk/>
            <pc:sldMasterMk cId="2554244497" sldId="2147483780"/>
            <pc:sldLayoutMk cId="2506704122" sldId="2147483786"/>
          </pc:sldLayoutMkLst>
          <pc:spChg chg="add">
            <ac:chgData name="Prem Kumar Kolala Venkata" userId="9382e4e241a238de" providerId="LiveId" clId="{9AD6C810-A024-45BE-8093-504DBE4EB71F}" dt="2025-02-20T06:31:53.645" v="53"/>
            <ac:spMkLst>
              <pc:docMk/>
              <pc:sldMasterMk cId="2554244497" sldId="2147483780"/>
              <pc:sldLayoutMk cId="2506704122" sldId="2147483786"/>
              <ac:spMk id="6" creationId="{8B45247C-A819-1C71-3CAD-3DA497D6AD79}"/>
            </ac:spMkLst>
          </pc:spChg>
          <pc:spChg chg="add">
            <ac:chgData name="Prem Kumar Kolala Venkata" userId="9382e4e241a238de" providerId="LiveId" clId="{9AD6C810-A024-45BE-8093-504DBE4EB71F}" dt="2025-02-20T06:31:53.645" v="53"/>
            <ac:spMkLst>
              <pc:docMk/>
              <pc:sldMasterMk cId="2554244497" sldId="2147483780"/>
              <pc:sldLayoutMk cId="2506704122" sldId="2147483786"/>
              <ac:spMk id="7" creationId="{7E703AEB-D3A7-BF2F-45AF-70A0AB40E096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53.645" v="53"/>
          <pc:sldLayoutMkLst>
            <pc:docMk/>
            <pc:sldMasterMk cId="2554244497" sldId="2147483780"/>
            <pc:sldLayoutMk cId="1611642165" sldId="2147483787"/>
          </pc:sldLayoutMkLst>
          <pc:spChg chg="add">
            <ac:chgData name="Prem Kumar Kolala Venkata" userId="9382e4e241a238de" providerId="LiveId" clId="{9AD6C810-A024-45BE-8093-504DBE4EB71F}" dt="2025-02-20T06:31:53.645" v="53"/>
            <ac:spMkLst>
              <pc:docMk/>
              <pc:sldMasterMk cId="2554244497" sldId="2147483780"/>
              <pc:sldLayoutMk cId="1611642165" sldId="2147483787"/>
              <ac:spMk id="5" creationId="{5CABA832-CB14-9752-4F5E-2F895834A0ED}"/>
            </ac:spMkLst>
          </pc:spChg>
          <pc:spChg chg="add">
            <ac:chgData name="Prem Kumar Kolala Venkata" userId="9382e4e241a238de" providerId="LiveId" clId="{9AD6C810-A024-45BE-8093-504DBE4EB71F}" dt="2025-02-20T06:31:53.645" v="53"/>
            <ac:spMkLst>
              <pc:docMk/>
              <pc:sldMasterMk cId="2554244497" sldId="2147483780"/>
              <pc:sldLayoutMk cId="1611642165" sldId="2147483787"/>
              <ac:spMk id="6" creationId="{276B8639-6A74-93CC-E29C-A6AB011AE153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53.645" v="53"/>
          <pc:sldLayoutMkLst>
            <pc:docMk/>
            <pc:sldMasterMk cId="2554244497" sldId="2147483780"/>
            <pc:sldLayoutMk cId="368503450" sldId="2147483788"/>
          </pc:sldLayoutMkLst>
          <pc:spChg chg="add">
            <ac:chgData name="Prem Kumar Kolala Venkata" userId="9382e4e241a238de" providerId="LiveId" clId="{9AD6C810-A024-45BE-8093-504DBE4EB71F}" dt="2025-02-20T06:31:53.645" v="53"/>
            <ac:spMkLst>
              <pc:docMk/>
              <pc:sldMasterMk cId="2554244497" sldId="2147483780"/>
              <pc:sldLayoutMk cId="368503450" sldId="2147483788"/>
              <ac:spMk id="5" creationId="{C96D7178-F880-BB70-DB04-A44F57DA8C5B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1:53.645" v="53"/>
          <pc:sldLayoutMkLst>
            <pc:docMk/>
            <pc:sldMasterMk cId="2554244497" sldId="2147483780"/>
            <pc:sldLayoutMk cId="2328916036" sldId="2147483789"/>
          </pc:sldLayoutMkLst>
          <pc:spChg chg="add">
            <ac:chgData name="Prem Kumar Kolala Venkata" userId="9382e4e241a238de" providerId="LiveId" clId="{9AD6C810-A024-45BE-8093-504DBE4EB71F}" dt="2025-02-20T06:31:53.645" v="53"/>
            <ac:spMkLst>
              <pc:docMk/>
              <pc:sldMasterMk cId="2554244497" sldId="2147483780"/>
              <pc:sldLayoutMk cId="2328916036" sldId="2147483789"/>
              <ac:spMk id="8" creationId="{33E8C188-A132-2276-80BB-5A68910FA41A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2:10.063" v="55"/>
        <pc:sldMasterMkLst>
          <pc:docMk/>
          <pc:sldMasterMk cId="3202509422" sldId="2147483803"/>
        </pc:sldMasterMkLst>
        <pc:sldLayoutChg chg="addSp">
          <pc:chgData name="Prem Kumar Kolala Venkata" userId="9382e4e241a238de" providerId="LiveId" clId="{9AD6C810-A024-45BE-8093-504DBE4EB71F}" dt="2025-02-20T06:32:10.063" v="55"/>
          <pc:sldLayoutMkLst>
            <pc:docMk/>
            <pc:sldMasterMk cId="3202509422" sldId="2147483803"/>
            <pc:sldLayoutMk cId="2633246135" sldId="2147483809"/>
          </pc:sldLayoutMkLst>
          <pc:spChg chg="add">
            <ac:chgData name="Prem Kumar Kolala Venkata" userId="9382e4e241a238de" providerId="LiveId" clId="{9AD6C810-A024-45BE-8093-504DBE4EB71F}" dt="2025-02-20T06:32:10.063" v="55"/>
            <ac:spMkLst>
              <pc:docMk/>
              <pc:sldMasterMk cId="3202509422" sldId="2147483803"/>
              <pc:sldLayoutMk cId="2633246135" sldId="2147483809"/>
              <ac:spMk id="7" creationId="{5C080393-D7F5-CB42-F635-061A804591F4}"/>
            </ac:spMkLst>
          </pc:spChg>
          <pc:spChg chg="add">
            <ac:chgData name="Prem Kumar Kolala Venkata" userId="9382e4e241a238de" providerId="LiveId" clId="{9AD6C810-A024-45BE-8093-504DBE4EB71F}" dt="2025-02-20T06:32:10.063" v="55"/>
            <ac:spMkLst>
              <pc:docMk/>
              <pc:sldMasterMk cId="3202509422" sldId="2147483803"/>
              <pc:sldLayoutMk cId="2633246135" sldId="2147483809"/>
              <ac:spMk id="8" creationId="{20B8C091-DE50-788A-303B-9BDADC8FD9D7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10.063" v="55"/>
          <pc:sldLayoutMkLst>
            <pc:docMk/>
            <pc:sldMasterMk cId="3202509422" sldId="2147483803"/>
            <pc:sldLayoutMk cId="1212713446" sldId="2147483810"/>
          </pc:sldLayoutMkLst>
          <pc:spChg chg="add">
            <ac:chgData name="Prem Kumar Kolala Venkata" userId="9382e4e241a238de" providerId="LiveId" clId="{9AD6C810-A024-45BE-8093-504DBE4EB71F}" dt="2025-02-20T06:32:10.063" v="55"/>
            <ac:spMkLst>
              <pc:docMk/>
              <pc:sldMasterMk cId="3202509422" sldId="2147483803"/>
              <pc:sldLayoutMk cId="1212713446" sldId="2147483810"/>
              <ac:spMk id="5" creationId="{9614AAED-21F5-FA9F-1B5A-9DDB288153BC}"/>
            </ac:spMkLst>
          </pc:spChg>
          <pc:spChg chg="add">
            <ac:chgData name="Prem Kumar Kolala Venkata" userId="9382e4e241a238de" providerId="LiveId" clId="{9AD6C810-A024-45BE-8093-504DBE4EB71F}" dt="2025-02-20T06:32:10.063" v="55"/>
            <ac:spMkLst>
              <pc:docMk/>
              <pc:sldMasterMk cId="3202509422" sldId="2147483803"/>
              <pc:sldLayoutMk cId="1212713446" sldId="2147483810"/>
              <ac:spMk id="6" creationId="{AC6B3583-2444-5844-B64A-603BE4FE7A22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10.063" v="55"/>
          <pc:sldLayoutMkLst>
            <pc:docMk/>
            <pc:sldMasterMk cId="3202509422" sldId="2147483803"/>
            <pc:sldLayoutMk cId="296686522" sldId="2147483811"/>
          </pc:sldLayoutMkLst>
          <pc:spChg chg="add">
            <ac:chgData name="Prem Kumar Kolala Venkata" userId="9382e4e241a238de" providerId="LiveId" clId="{9AD6C810-A024-45BE-8093-504DBE4EB71F}" dt="2025-02-20T06:32:10.063" v="55"/>
            <ac:spMkLst>
              <pc:docMk/>
              <pc:sldMasterMk cId="3202509422" sldId="2147483803"/>
              <pc:sldLayoutMk cId="296686522" sldId="2147483811"/>
              <ac:spMk id="8" creationId="{8EFE0E08-7AAE-97CF-7429-784EF9CC9D49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2:16.027" v="60"/>
        <pc:sldMasterMkLst>
          <pc:docMk/>
          <pc:sldMasterMk cId="522503639" sldId="2147483829"/>
        </pc:sldMasterMkLst>
        <pc:sldLayoutChg chg="addSp">
          <pc:chgData name="Prem Kumar Kolala Venkata" userId="9382e4e241a238de" providerId="LiveId" clId="{9AD6C810-A024-45BE-8093-504DBE4EB71F}" dt="2025-02-20T06:32:16.027" v="60"/>
          <pc:sldLayoutMkLst>
            <pc:docMk/>
            <pc:sldMasterMk cId="522503639" sldId="2147483829"/>
            <pc:sldLayoutMk cId="3286220893" sldId="2147483835"/>
          </pc:sldLayoutMkLst>
          <pc:spChg chg="add">
            <ac:chgData name="Prem Kumar Kolala Venkata" userId="9382e4e241a238de" providerId="LiveId" clId="{9AD6C810-A024-45BE-8093-504DBE4EB71F}" dt="2025-02-20T06:32:16.027" v="60"/>
            <ac:spMkLst>
              <pc:docMk/>
              <pc:sldMasterMk cId="522503639" sldId="2147483829"/>
              <pc:sldLayoutMk cId="3286220893" sldId="2147483835"/>
              <ac:spMk id="6" creationId="{DE4F7566-AEDE-C9AA-BAEA-5BC78CAAF053}"/>
            </ac:spMkLst>
          </pc:spChg>
          <pc:spChg chg="add">
            <ac:chgData name="Prem Kumar Kolala Venkata" userId="9382e4e241a238de" providerId="LiveId" clId="{9AD6C810-A024-45BE-8093-504DBE4EB71F}" dt="2025-02-20T06:32:16.027" v="60"/>
            <ac:spMkLst>
              <pc:docMk/>
              <pc:sldMasterMk cId="522503639" sldId="2147483829"/>
              <pc:sldLayoutMk cId="3286220893" sldId="2147483835"/>
              <ac:spMk id="7" creationId="{91A4D226-E85A-3F4F-7ABB-36B4E16B43E2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16.027" v="60"/>
          <pc:sldLayoutMkLst>
            <pc:docMk/>
            <pc:sldMasterMk cId="522503639" sldId="2147483829"/>
            <pc:sldLayoutMk cId="2274894316" sldId="2147483836"/>
          </pc:sldLayoutMkLst>
          <pc:spChg chg="add">
            <ac:chgData name="Prem Kumar Kolala Venkata" userId="9382e4e241a238de" providerId="LiveId" clId="{9AD6C810-A024-45BE-8093-504DBE4EB71F}" dt="2025-02-20T06:32:16.027" v="60"/>
            <ac:spMkLst>
              <pc:docMk/>
              <pc:sldMasterMk cId="522503639" sldId="2147483829"/>
              <pc:sldLayoutMk cId="2274894316" sldId="2147483836"/>
              <ac:spMk id="5" creationId="{DA64AC92-AB21-78CC-BFDD-40DD3001B7BC}"/>
            </ac:spMkLst>
          </pc:spChg>
          <pc:spChg chg="add">
            <ac:chgData name="Prem Kumar Kolala Venkata" userId="9382e4e241a238de" providerId="LiveId" clId="{9AD6C810-A024-45BE-8093-504DBE4EB71F}" dt="2025-02-20T06:32:16.027" v="60"/>
            <ac:spMkLst>
              <pc:docMk/>
              <pc:sldMasterMk cId="522503639" sldId="2147483829"/>
              <pc:sldLayoutMk cId="2274894316" sldId="2147483836"/>
              <ac:spMk id="6" creationId="{712521D7-01F7-C06C-D0F4-EF9CDBAFDA48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16.027" v="60"/>
          <pc:sldLayoutMkLst>
            <pc:docMk/>
            <pc:sldMasterMk cId="522503639" sldId="2147483829"/>
            <pc:sldLayoutMk cId="3625256127" sldId="2147483837"/>
          </pc:sldLayoutMkLst>
          <pc:spChg chg="add">
            <ac:chgData name="Prem Kumar Kolala Venkata" userId="9382e4e241a238de" providerId="LiveId" clId="{9AD6C810-A024-45BE-8093-504DBE4EB71F}" dt="2025-02-20T06:32:16.027" v="60"/>
            <ac:spMkLst>
              <pc:docMk/>
              <pc:sldMasterMk cId="522503639" sldId="2147483829"/>
              <pc:sldLayoutMk cId="3625256127" sldId="2147483837"/>
              <ac:spMk id="8" creationId="{08674E39-8A3E-0B30-6081-D4CC5AB403BD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2:38.536" v="67"/>
        <pc:sldMasterMkLst>
          <pc:docMk/>
          <pc:sldMasterMk cId="691327755" sldId="2147483857"/>
        </pc:sldMasterMkLst>
        <pc:sldLayoutChg chg="addSp">
          <pc:chgData name="Prem Kumar Kolala Venkata" userId="9382e4e241a238de" providerId="LiveId" clId="{9AD6C810-A024-45BE-8093-504DBE4EB71F}" dt="2025-02-20T06:32:38.536" v="67"/>
          <pc:sldLayoutMkLst>
            <pc:docMk/>
            <pc:sldMasterMk cId="691327755" sldId="2147483857"/>
            <pc:sldLayoutMk cId="2000049735" sldId="2147483863"/>
          </pc:sldLayoutMkLst>
          <pc:spChg chg="add">
            <ac:chgData name="Prem Kumar Kolala Venkata" userId="9382e4e241a238de" providerId="LiveId" clId="{9AD6C810-A024-45BE-8093-504DBE4EB71F}" dt="2025-02-20T06:32:38.536" v="67"/>
            <ac:spMkLst>
              <pc:docMk/>
              <pc:sldMasterMk cId="691327755" sldId="2147483857"/>
              <pc:sldLayoutMk cId="2000049735" sldId="2147483863"/>
              <ac:spMk id="6" creationId="{89D481B9-11D5-9EE0-E820-26E86E639A63}"/>
            </ac:spMkLst>
          </pc:spChg>
          <pc:spChg chg="add">
            <ac:chgData name="Prem Kumar Kolala Venkata" userId="9382e4e241a238de" providerId="LiveId" clId="{9AD6C810-A024-45BE-8093-504DBE4EB71F}" dt="2025-02-20T06:32:38.536" v="67"/>
            <ac:spMkLst>
              <pc:docMk/>
              <pc:sldMasterMk cId="691327755" sldId="2147483857"/>
              <pc:sldLayoutMk cId="2000049735" sldId="2147483863"/>
              <ac:spMk id="7" creationId="{ABC4689C-6B9F-E7E4-61EA-DCB4D930D64F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38.536" v="67"/>
          <pc:sldLayoutMkLst>
            <pc:docMk/>
            <pc:sldMasterMk cId="691327755" sldId="2147483857"/>
            <pc:sldLayoutMk cId="1012113337" sldId="2147483864"/>
          </pc:sldLayoutMkLst>
          <pc:spChg chg="add">
            <ac:chgData name="Prem Kumar Kolala Venkata" userId="9382e4e241a238de" providerId="LiveId" clId="{9AD6C810-A024-45BE-8093-504DBE4EB71F}" dt="2025-02-20T06:32:38.536" v="67"/>
            <ac:spMkLst>
              <pc:docMk/>
              <pc:sldMasterMk cId="691327755" sldId="2147483857"/>
              <pc:sldLayoutMk cId="1012113337" sldId="2147483864"/>
              <ac:spMk id="5" creationId="{4FF4ED1F-7AD0-02C9-1060-BA268C21D762}"/>
            </ac:spMkLst>
          </pc:spChg>
          <pc:spChg chg="add">
            <ac:chgData name="Prem Kumar Kolala Venkata" userId="9382e4e241a238de" providerId="LiveId" clId="{9AD6C810-A024-45BE-8093-504DBE4EB71F}" dt="2025-02-20T06:32:38.536" v="67"/>
            <ac:spMkLst>
              <pc:docMk/>
              <pc:sldMasterMk cId="691327755" sldId="2147483857"/>
              <pc:sldLayoutMk cId="1012113337" sldId="2147483864"/>
              <ac:spMk id="6" creationId="{554EC63F-7162-E7F7-3956-9A490A4AFE50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38.536" v="67"/>
          <pc:sldLayoutMkLst>
            <pc:docMk/>
            <pc:sldMasterMk cId="691327755" sldId="2147483857"/>
            <pc:sldLayoutMk cId="3407513224" sldId="2147483865"/>
          </pc:sldLayoutMkLst>
          <pc:spChg chg="add">
            <ac:chgData name="Prem Kumar Kolala Venkata" userId="9382e4e241a238de" providerId="LiveId" clId="{9AD6C810-A024-45BE-8093-504DBE4EB71F}" dt="2025-02-20T06:32:38.536" v="67"/>
            <ac:spMkLst>
              <pc:docMk/>
              <pc:sldMasterMk cId="691327755" sldId="2147483857"/>
              <pc:sldLayoutMk cId="3407513224" sldId="2147483865"/>
              <ac:spMk id="8" creationId="{A47CEA0B-A024-6A1C-1E88-CF990DFC1470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2:40.651" v="68"/>
        <pc:sldMasterMkLst>
          <pc:docMk/>
          <pc:sldMasterMk cId="4291252686" sldId="2147483885"/>
        </pc:sldMasterMkLst>
        <pc:sldLayoutChg chg="addSp">
          <pc:chgData name="Prem Kumar Kolala Venkata" userId="9382e4e241a238de" providerId="LiveId" clId="{9AD6C810-A024-45BE-8093-504DBE4EB71F}" dt="2025-02-20T06:32:40.651" v="68"/>
          <pc:sldLayoutMkLst>
            <pc:docMk/>
            <pc:sldMasterMk cId="4291252686" sldId="2147483885"/>
            <pc:sldLayoutMk cId="4258326748" sldId="2147483891"/>
          </pc:sldLayoutMkLst>
          <pc:spChg chg="add">
            <ac:chgData name="Prem Kumar Kolala Venkata" userId="9382e4e241a238de" providerId="LiveId" clId="{9AD6C810-A024-45BE-8093-504DBE4EB71F}" dt="2025-02-20T06:32:40.651" v="68"/>
            <ac:spMkLst>
              <pc:docMk/>
              <pc:sldMasterMk cId="4291252686" sldId="2147483885"/>
              <pc:sldLayoutMk cId="4258326748" sldId="2147483891"/>
              <ac:spMk id="6" creationId="{7C38E730-515E-590F-8EEA-6309E7DFFB5D}"/>
            </ac:spMkLst>
          </pc:spChg>
          <pc:spChg chg="add">
            <ac:chgData name="Prem Kumar Kolala Venkata" userId="9382e4e241a238de" providerId="LiveId" clId="{9AD6C810-A024-45BE-8093-504DBE4EB71F}" dt="2025-02-20T06:32:40.651" v="68"/>
            <ac:spMkLst>
              <pc:docMk/>
              <pc:sldMasterMk cId="4291252686" sldId="2147483885"/>
              <pc:sldLayoutMk cId="4258326748" sldId="2147483891"/>
              <ac:spMk id="7" creationId="{CE809FEF-8D3D-A26E-1B4D-089B4A78276D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40.651" v="68"/>
          <pc:sldLayoutMkLst>
            <pc:docMk/>
            <pc:sldMasterMk cId="4291252686" sldId="2147483885"/>
            <pc:sldLayoutMk cId="3641134651" sldId="2147483892"/>
          </pc:sldLayoutMkLst>
          <pc:spChg chg="add">
            <ac:chgData name="Prem Kumar Kolala Venkata" userId="9382e4e241a238de" providerId="LiveId" clId="{9AD6C810-A024-45BE-8093-504DBE4EB71F}" dt="2025-02-20T06:32:40.651" v="68"/>
            <ac:spMkLst>
              <pc:docMk/>
              <pc:sldMasterMk cId="4291252686" sldId="2147483885"/>
              <pc:sldLayoutMk cId="3641134651" sldId="2147483892"/>
              <ac:spMk id="5" creationId="{E2B5A6D9-409A-B2E8-7B73-35D71F86ED3E}"/>
            </ac:spMkLst>
          </pc:spChg>
          <pc:spChg chg="add">
            <ac:chgData name="Prem Kumar Kolala Venkata" userId="9382e4e241a238de" providerId="LiveId" clId="{9AD6C810-A024-45BE-8093-504DBE4EB71F}" dt="2025-02-20T06:32:40.651" v="68"/>
            <ac:spMkLst>
              <pc:docMk/>
              <pc:sldMasterMk cId="4291252686" sldId="2147483885"/>
              <pc:sldLayoutMk cId="3641134651" sldId="2147483892"/>
              <ac:spMk id="6" creationId="{8322A2E1-972A-B29F-E78C-C267FE1384FC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40.651" v="68"/>
          <pc:sldLayoutMkLst>
            <pc:docMk/>
            <pc:sldMasterMk cId="4291252686" sldId="2147483885"/>
            <pc:sldLayoutMk cId="1133902259" sldId="2147483893"/>
          </pc:sldLayoutMkLst>
          <pc:spChg chg="add">
            <ac:chgData name="Prem Kumar Kolala Venkata" userId="9382e4e241a238de" providerId="LiveId" clId="{9AD6C810-A024-45BE-8093-504DBE4EB71F}" dt="2025-02-20T06:32:40.651" v="68"/>
            <ac:spMkLst>
              <pc:docMk/>
              <pc:sldMasterMk cId="4291252686" sldId="2147483885"/>
              <pc:sldLayoutMk cId="1133902259" sldId="2147483893"/>
              <ac:spMk id="8" creationId="{EAA9FC52-290D-1A6D-6522-5AA7208466AC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2:41.656" v="69"/>
        <pc:sldMasterMkLst>
          <pc:docMk/>
          <pc:sldMasterMk cId="4288372713" sldId="2147483913"/>
        </pc:sldMasterMkLst>
        <pc:sldLayoutChg chg="addSp">
          <pc:chgData name="Prem Kumar Kolala Venkata" userId="9382e4e241a238de" providerId="LiveId" clId="{9AD6C810-A024-45BE-8093-504DBE4EB71F}" dt="2025-02-20T06:32:41.656" v="69"/>
          <pc:sldLayoutMkLst>
            <pc:docMk/>
            <pc:sldMasterMk cId="4288372713" sldId="2147483913"/>
            <pc:sldLayoutMk cId="3672061120" sldId="2147483919"/>
          </pc:sldLayoutMkLst>
          <pc:spChg chg="add">
            <ac:chgData name="Prem Kumar Kolala Venkata" userId="9382e4e241a238de" providerId="LiveId" clId="{9AD6C810-A024-45BE-8093-504DBE4EB71F}" dt="2025-02-20T06:32:41.656" v="69"/>
            <ac:spMkLst>
              <pc:docMk/>
              <pc:sldMasterMk cId="4288372713" sldId="2147483913"/>
              <pc:sldLayoutMk cId="3672061120" sldId="2147483919"/>
              <ac:spMk id="6" creationId="{6F928DE0-3194-D2FC-9029-52893ECDD4FB}"/>
            </ac:spMkLst>
          </pc:spChg>
          <pc:spChg chg="add">
            <ac:chgData name="Prem Kumar Kolala Venkata" userId="9382e4e241a238de" providerId="LiveId" clId="{9AD6C810-A024-45BE-8093-504DBE4EB71F}" dt="2025-02-20T06:32:41.656" v="69"/>
            <ac:spMkLst>
              <pc:docMk/>
              <pc:sldMasterMk cId="4288372713" sldId="2147483913"/>
              <pc:sldLayoutMk cId="3672061120" sldId="2147483919"/>
              <ac:spMk id="7" creationId="{756DA672-1C44-4920-B108-F2FB4BFB4228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41.656" v="69"/>
          <pc:sldLayoutMkLst>
            <pc:docMk/>
            <pc:sldMasterMk cId="4288372713" sldId="2147483913"/>
            <pc:sldLayoutMk cId="2411423921" sldId="2147483920"/>
          </pc:sldLayoutMkLst>
          <pc:spChg chg="add">
            <ac:chgData name="Prem Kumar Kolala Venkata" userId="9382e4e241a238de" providerId="LiveId" clId="{9AD6C810-A024-45BE-8093-504DBE4EB71F}" dt="2025-02-20T06:32:41.656" v="69"/>
            <ac:spMkLst>
              <pc:docMk/>
              <pc:sldMasterMk cId="4288372713" sldId="2147483913"/>
              <pc:sldLayoutMk cId="2411423921" sldId="2147483920"/>
              <ac:spMk id="5" creationId="{8AB09F5C-7985-B8AC-3995-0BBA9D56A578}"/>
            </ac:spMkLst>
          </pc:spChg>
          <pc:spChg chg="add">
            <ac:chgData name="Prem Kumar Kolala Venkata" userId="9382e4e241a238de" providerId="LiveId" clId="{9AD6C810-A024-45BE-8093-504DBE4EB71F}" dt="2025-02-20T06:32:41.656" v="69"/>
            <ac:spMkLst>
              <pc:docMk/>
              <pc:sldMasterMk cId="4288372713" sldId="2147483913"/>
              <pc:sldLayoutMk cId="2411423921" sldId="2147483920"/>
              <ac:spMk id="6" creationId="{1E94BAF1-6F23-3F1D-D09D-8480192D8557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41.656" v="69"/>
          <pc:sldLayoutMkLst>
            <pc:docMk/>
            <pc:sldMasterMk cId="4288372713" sldId="2147483913"/>
            <pc:sldLayoutMk cId="3383729977" sldId="2147483921"/>
          </pc:sldLayoutMkLst>
          <pc:spChg chg="add">
            <ac:chgData name="Prem Kumar Kolala Venkata" userId="9382e4e241a238de" providerId="LiveId" clId="{9AD6C810-A024-45BE-8093-504DBE4EB71F}" dt="2025-02-20T06:32:41.656" v="69"/>
            <ac:spMkLst>
              <pc:docMk/>
              <pc:sldMasterMk cId="4288372713" sldId="2147483913"/>
              <pc:sldLayoutMk cId="3383729977" sldId="2147483921"/>
              <ac:spMk id="8" creationId="{E794CBAD-4424-679B-965B-A8CD3600D207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2:45.241" v="70"/>
        <pc:sldMasterMkLst>
          <pc:docMk/>
          <pc:sldMasterMk cId="1103343498" sldId="2147483941"/>
        </pc:sldMasterMkLst>
        <pc:sldLayoutChg chg="addSp">
          <pc:chgData name="Prem Kumar Kolala Venkata" userId="9382e4e241a238de" providerId="LiveId" clId="{9AD6C810-A024-45BE-8093-504DBE4EB71F}" dt="2025-02-20T06:32:45.241" v="70"/>
          <pc:sldLayoutMkLst>
            <pc:docMk/>
            <pc:sldMasterMk cId="1103343498" sldId="2147483941"/>
            <pc:sldLayoutMk cId="796076718" sldId="2147483947"/>
          </pc:sldLayoutMkLst>
          <pc:spChg chg="add">
            <ac:chgData name="Prem Kumar Kolala Venkata" userId="9382e4e241a238de" providerId="LiveId" clId="{9AD6C810-A024-45BE-8093-504DBE4EB71F}" dt="2025-02-20T06:32:45.241" v="70"/>
            <ac:spMkLst>
              <pc:docMk/>
              <pc:sldMasterMk cId="1103343498" sldId="2147483941"/>
              <pc:sldLayoutMk cId="796076718" sldId="2147483947"/>
              <ac:spMk id="2" creationId="{C79E435E-F5FA-A3A4-39BD-6CD1F811B744}"/>
            </ac:spMkLst>
          </pc:spChg>
          <pc:spChg chg="add">
            <ac:chgData name="Prem Kumar Kolala Venkata" userId="9382e4e241a238de" providerId="LiveId" clId="{9AD6C810-A024-45BE-8093-504DBE4EB71F}" dt="2025-02-20T06:32:45.241" v="70"/>
            <ac:spMkLst>
              <pc:docMk/>
              <pc:sldMasterMk cId="1103343498" sldId="2147483941"/>
              <pc:sldLayoutMk cId="796076718" sldId="2147483947"/>
              <ac:spMk id="6" creationId="{5B8B4EDA-51F6-8396-601F-EAF4217426B5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45.241" v="70"/>
          <pc:sldLayoutMkLst>
            <pc:docMk/>
            <pc:sldMasterMk cId="1103343498" sldId="2147483941"/>
            <pc:sldLayoutMk cId="1783576600" sldId="2147483948"/>
          </pc:sldLayoutMkLst>
          <pc:spChg chg="add">
            <ac:chgData name="Prem Kumar Kolala Venkata" userId="9382e4e241a238de" providerId="LiveId" clId="{9AD6C810-A024-45BE-8093-504DBE4EB71F}" dt="2025-02-20T06:32:45.241" v="70"/>
            <ac:spMkLst>
              <pc:docMk/>
              <pc:sldMasterMk cId="1103343498" sldId="2147483941"/>
              <pc:sldLayoutMk cId="1783576600" sldId="2147483948"/>
              <ac:spMk id="5" creationId="{5878ADCA-4988-9B4B-D95F-4BAB40663D25}"/>
            </ac:spMkLst>
          </pc:spChg>
          <pc:spChg chg="add">
            <ac:chgData name="Prem Kumar Kolala Venkata" userId="9382e4e241a238de" providerId="LiveId" clId="{9AD6C810-A024-45BE-8093-504DBE4EB71F}" dt="2025-02-20T06:32:45.241" v="70"/>
            <ac:spMkLst>
              <pc:docMk/>
              <pc:sldMasterMk cId="1103343498" sldId="2147483941"/>
              <pc:sldLayoutMk cId="1783576600" sldId="2147483948"/>
              <ac:spMk id="6" creationId="{B5258440-0C56-26FF-DD45-96A158679711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45.241" v="70"/>
          <pc:sldLayoutMkLst>
            <pc:docMk/>
            <pc:sldMasterMk cId="1103343498" sldId="2147483941"/>
            <pc:sldLayoutMk cId="4039303854" sldId="2147483949"/>
          </pc:sldLayoutMkLst>
          <pc:spChg chg="add">
            <ac:chgData name="Prem Kumar Kolala Venkata" userId="9382e4e241a238de" providerId="LiveId" clId="{9AD6C810-A024-45BE-8093-504DBE4EB71F}" dt="2025-02-20T06:32:45.241" v="70"/>
            <ac:spMkLst>
              <pc:docMk/>
              <pc:sldMasterMk cId="1103343498" sldId="2147483941"/>
              <pc:sldLayoutMk cId="4039303854" sldId="2147483949"/>
              <ac:spMk id="8" creationId="{56102C1E-76BB-1864-1223-03A4FA2A8289}"/>
            </ac:spMkLst>
          </pc:spChg>
        </pc:sldLayoutChg>
      </pc:sldMasterChg>
      <pc:sldMasterChg chg="modSldLayout">
        <pc:chgData name="Prem Kumar Kolala Venkata" userId="9382e4e241a238de" providerId="LiveId" clId="{9AD6C810-A024-45BE-8093-504DBE4EB71F}" dt="2025-02-20T06:32:48.179" v="74"/>
        <pc:sldMasterMkLst>
          <pc:docMk/>
          <pc:sldMasterMk cId="779305385" sldId="2147483964"/>
        </pc:sldMasterMkLst>
        <pc:sldLayoutChg chg="addSp">
          <pc:chgData name="Prem Kumar Kolala Venkata" userId="9382e4e241a238de" providerId="LiveId" clId="{9AD6C810-A024-45BE-8093-504DBE4EB71F}" dt="2025-02-20T06:32:48.179" v="74"/>
          <pc:sldLayoutMkLst>
            <pc:docMk/>
            <pc:sldMasterMk cId="779305385" sldId="2147483964"/>
            <pc:sldLayoutMk cId="3448287439" sldId="2147483970"/>
          </pc:sldLayoutMkLst>
          <pc:spChg chg="add">
            <ac:chgData name="Prem Kumar Kolala Venkata" userId="9382e4e241a238de" providerId="LiveId" clId="{9AD6C810-A024-45BE-8093-504DBE4EB71F}" dt="2025-02-20T06:32:48.179" v="74"/>
            <ac:spMkLst>
              <pc:docMk/>
              <pc:sldMasterMk cId="779305385" sldId="2147483964"/>
              <pc:sldLayoutMk cId="3448287439" sldId="2147483970"/>
              <ac:spMk id="6" creationId="{94DADA33-DBEE-AB8D-EA18-CF5412D3F79B}"/>
            </ac:spMkLst>
          </pc:spChg>
          <pc:spChg chg="add">
            <ac:chgData name="Prem Kumar Kolala Venkata" userId="9382e4e241a238de" providerId="LiveId" clId="{9AD6C810-A024-45BE-8093-504DBE4EB71F}" dt="2025-02-20T06:32:48.179" v="74"/>
            <ac:spMkLst>
              <pc:docMk/>
              <pc:sldMasterMk cId="779305385" sldId="2147483964"/>
              <pc:sldLayoutMk cId="3448287439" sldId="2147483970"/>
              <ac:spMk id="7" creationId="{979B75D6-32F9-C0FF-C011-D97BBF172BD5}"/>
            </ac:spMkLst>
          </pc:spChg>
        </pc:sldLayoutChg>
        <pc:sldLayoutChg chg="addSp">
          <pc:chgData name="Prem Kumar Kolala Venkata" userId="9382e4e241a238de" providerId="LiveId" clId="{9AD6C810-A024-45BE-8093-504DBE4EB71F}" dt="2025-02-20T06:32:48.179" v="74"/>
          <pc:sldLayoutMkLst>
            <pc:docMk/>
            <pc:sldMasterMk cId="779305385" sldId="2147483964"/>
            <pc:sldLayoutMk cId="289312055" sldId="2147483971"/>
          </pc:sldLayoutMkLst>
          <pc:spChg chg="add">
            <ac:chgData name="Prem Kumar Kolala Venkata" userId="9382e4e241a238de" providerId="LiveId" clId="{9AD6C810-A024-45BE-8093-504DBE4EB71F}" dt="2025-02-20T06:32:48.179" v="74"/>
            <ac:spMkLst>
              <pc:docMk/>
              <pc:sldMasterMk cId="779305385" sldId="2147483964"/>
              <pc:sldLayoutMk cId="289312055" sldId="2147483971"/>
              <ac:spMk id="5" creationId="{18EC27BE-3A5E-B375-8959-AA5E528E9CE9}"/>
            </ac:spMkLst>
          </pc:spChg>
          <pc:spChg chg="add">
            <ac:chgData name="Prem Kumar Kolala Venkata" userId="9382e4e241a238de" providerId="LiveId" clId="{9AD6C810-A024-45BE-8093-504DBE4EB71F}" dt="2025-02-20T06:32:48.179" v="74"/>
            <ac:spMkLst>
              <pc:docMk/>
              <pc:sldMasterMk cId="779305385" sldId="2147483964"/>
              <pc:sldLayoutMk cId="289312055" sldId="2147483971"/>
              <ac:spMk id="6" creationId="{F872465F-893F-19E6-B284-4A5B5B1C8B18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B681DF-184C-4D94-8500-24881618440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84773E1-D7C9-4C93-B01C-9264C524578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600" b="1" dirty="0">
              <a:solidFill>
                <a:schemeClr val="accent6"/>
              </a:solidFill>
            </a:rPr>
            <a:t>sudo systemctl start jenkins </a:t>
          </a:r>
        </a:p>
      </dgm:t>
    </dgm:pt>
    <dgm:pt modelId="{9E33FEF1-4441-45C7-885E-46F5B7E7F225}" type="parTrans" cxnId="{33FE3E49-F960-486F-B11F-8B40A6F7A18E}">
      <dgm:prSet/>
      <dgm:spPr/>
      <dgm:t>
        <a:bodyPr/>
        <a:lstStyle/>
        <a:p>
          <a:endParaRPr lang="en-IN"/>
        </a:p>
      </dgm:t>
    </dgm:pt>
    <dgm:pt modelId="{CB850B9A-9460-416F-BFF8-C3335507F933}" type="sibTrans" cxnId="{33FE3E49-F960-486F-B11F-8B40A6F7A18E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chemeClr val="accent6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B9B477E4-419E-4161-9220-0A38AB68337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600" b="1" dirty="0">
              <a:solidFill>
                <a:schemeClr val="accent6"/>
              </a:solidFill>
            </a:rPr>
            <a:t>Sudo systemctl enable jenkins</a:t>
          </a:r>
        </a:p>
      </dgm:t>
    </dgm:pt>
    <dgm:pt modelId="{0CC1B384-9498-4FF5-8B95-4F7D37121B76}" type="parTrans" cxnId="{EA3FDB3B-AE70-43F9-B7AB-22C80FE88197}">
      <dgm:prSet/>
      <dgm:spPr/>
      <dgm:t>
        <a:bodyPr/>
        <a:lstStyle/>
        <a:p>
          <a:endParaRPr lang="en-IN"/>
        </a:p>
      </dgm:t>
    </dgm:pt>
    <dgm:pt modelId="{4775BC84-64A2-439A-B98D-8B5DCF3DD419}" type="sibTrans" cxnId="{EA3FDB3B-AE70-43F9-B7AB-22C80FE88197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chemeClr val="accent6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5354AA79-AF1C-4898-8214-696BD87D78F7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600" b="1" dirty="0">
              <a:solidFill>
                <a:schemeClr val="accent6"/>
              </a:solidFill>
            </a:rPr>
            <a:t>sudo systemctl status jenkins</a:t>
          </a:r>
        </a:p>
      </dgm:t>
    </dgm:pt>
    <dgm:pt modelId="{1E68F0B7-7C18-423D-854A-CAFCCBBC124E}" type="parTrans" cxnId="{27BDC53E-24F2-44B2-B7C6-16EED0AB2A1A}">
      <dgm:prSet/>
      <dgm:spPr/>
      <dgm:t>
        <a:bodyPr/>
        <a:lstStyle/>
        <a:p>
          <a:endParaRPr lang="en-IN"/>
        </a:p>
      </dgm:t>
    </dgm:pt>
    <dgm:pt modelId="{390D4701-EDC9-4FEC-9E65-B0131C5CA96E}" type="sibTrans" cxnId="{27BDC53E-24F2-44B2-B7C6-16EED0AB2A1A}">
      <dgm:prSet/>
      <dgm:spPr/>
      <dgm:t>
        <a:bodyPr/>
        <a:lstStyle/>
        <a:p>
          <a:endParaRPr lang="en-IN"/>
        </a:p>
      </dgm:t>
    </dgm:pt>
    <dgm:pt modelId="{12CDD3B6-F080-4EA2-8440-BB1DCB525CE2}" type="pres">
      <dgm:prSet presAssocID="{F6B681DF-184C-4D94-8500-248816184405}" presName="outerComposite" presStyleCnt="0">
        <dgm:presLayoutVars>
          <dgm:chMax val="5"/>
          <dgm:dir/>
          <dgm:resizeHandles val="exact"/>
        </dgm:presLayoutVars>
      </dgm:prSet>
      <dgm:spPr/>
    </dgm:pt>
    <dgm:pt modelId="{D5F25398-731C-472C-AA42-4FCA303E13A6}" type="pres">
      <dgm:prSet presAssocID="{F6B681DF-184C-4D94-8500-248816184405}" presName="dummyMaxCanvas" presStyleCnt="0">
        <dgm:presLayoutVars/>
      </dgm:prSet>
      <dgm:spPr/>
    </dgm:pt>
    <dgm:pt modelId="{8714A685-6010-464B-A2FA-84E8C99C988B}" type="pres">
      <dgm:prSet presAssocID="{F6B681DF-184C-4D94-8500-248816184405}" presName="ThreeNodes_1" presStyleLbl="node1" presStyleIdx="0" presStyleCnt="3">
        <dgm:presLayoutVars>
          <dgm:bulletEnabled val="1"/>
        </dgm:presLayoutVars>
      </dgm:prSet>
      <dgm:spPr/>
    </dgm:pt>
    <dgm:pt modelId="{E17DA0EE-315A-49DC-8CDB-46D40C833628}" type="pres">
      <dgm:prSet presAssocID="{F6B681DF-184C-4D94-8500-248816184405}" presName="ThreeNodes_2" presStyleLbl="node1" presStyleIdx="1" presStyleCnt="3">
        <dgm:presLayoutVars>
          <dgm:bulletEnabled val="1"/>
        </dgm:presLayoutVars>
      </dgm:prSet>
      <dgm:spPr/>
    </dgm:pt>
    <dgm:pt modelId="{9551CBD3-469B-4E5F-8A84-C8CC9A7CCA2D}" type="pres">
      <dgm:prSet presAssocID="{F6B681DF-184C-4D94-8500-248816184405}" presName="ThreeNodes_3" presStyleLbl="node1" presStyleIdx="2" presStyleCnt="3">
        <dgm:presLayoutVars>
          <dgm:bulletEnabled val="1"/>
        </dgm:presLayoutVars>
      </dgm:prSet>
      <dgm:spPr/>
    </dgm:pt>
    <dgm:pt modelId="{10D6484D-B3DC-4557-BBAB-24D607DA83C0}" type="pres">
      <dgm:prSet presAssocID="{F6B681DF-184C-4D94-8500-248816184405}" presName="ThreeConn_1-2" presStyleLbl="fgAccFollowNode1" presStyleIdx="0" presStyleCnt="2">
        <dgm:presLayoutVars>
          <dgm:bulletEnabled val="1"/>
        </dgm:presLayoutVars>
      </dgm:prSet>
      <dgm:spPr/>
    </dgm:pt>
    <dgm:pt modelId="{ED268677-384E-45E3-82E2-72F993D1C43E}" type="pres">
      <dgm:prSet presAssocID="{F6B681DF-184C-4D94-8500-248816184405}" presName="ThreeConn_2-3" presStyleLbl="fgAccFollowNode1" presStyleIdx="1" presStyleCnt="2">
        <dgm:presLayoutVars>
          <dgm:bulletEnabled val="1"/>
        </dgm:presLayoutVars>
      </dgm:prSet>
      <dgm:spPr/>
    </dgm:pt>
    <dgm:pt modelId="{E3203FE3-5F67-4499-B2B1-154C62A7E4E5}" type="pres">
      <dgm:prSet presAssocID="{F6B681DF-184C-4D94-8500-248816184405}" presName="ThreeNodes_1_text" presStyleLbl="node1" presStyleIdx="2" presStyleCnt="3">
        <dgm:presLayoutVars>
          <dgm:bulletEnabled val="1"/>
        </dgm:presLayoutVars>
      </dgm:prSet>
      <dgm:spPr/>
    </dgm:pt>
    <dgm:pt modelId="{426E69C0-BB8B-4077-9B93-4BA3697764D3}" type="pres">
      <dgm:prSet presAssocID="{F6B681DF-184C-4D94-8500-248816184405}" presName="ThreeNodes_2_text" presStyleLbl="node1" presStyleIdx="2" presStyleCnt="3">
        <dgm:presLayoutVars>
          <dgm:bulletEnabled val="1"/>
        </dgm:presLayoutVars>
      </dgm:prSet>
      <dgm:spPr/>
    </dgm:pt>
    <dgm:pt modelId="{F6030181-FF85-4420-AAD9-7F4217B0FEF9}" type="pres">
      <dgm:prSet presAssocID="{F6B681DF-184C-4D94-8500-24881618440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540E224-C377-4A48-9F79-4C0AE5EED219}" type="presOf" srcId="{584773E1-D7C9-4C93-B01C-9264C524578A}" destId="{8714A685-6010-464B-A2FA-84E8C99C988B}" srcOrd="0" destOrd="0" presId="urn:microsoft.com/office/officeart/2005/8/layout/vProcess5"/>
    <dgm:cxn modelId="{EA3FDB3B-AE70-43F9-B7AB-22C80FE88197}" srcId="{F6B681DF-184C-4D94-8500-248816184405}" destId="{B9B477E4-419E-4161-9220-0A38AB683373}" srcOrd="1" destOrd="0" parTransId="{0CC1B384-9498-4FF5-8B95-4F7D37121B76}" sibTransId="{4775BC84-64A2-439A-B98D-8B5DCF3DD419}"/>
    <dgm:cxn modelId="{27BDC53E-24F2-44B2-B7C6-16EED0AB2A1A}" srcId="{F6B681DF-184C-4D94-8500-248816184405}" destId="{5354AA79-AF1C-4898-8214-696BD87D78F7}" srcOrd="2" destOrd="0" parTransId="{1E68F0B7-7C18-423D-854A-CAFCCBBC124E}" sibTransId="{390D4701-EDC9-4FEC-9E65-B0131C5CA96E}"/>
    <dgm:cxn modelId="{E606533F-19A3-4D09-A9F4-47361DE194F8}" type="presOf" srcId="{B9B477E4-419E-4161-9220-0A38AB683373}" destId="{E17DA0EE-315A-49DC-8CDB-46D40C833628}" srcOrd="0" destOrd="0" presId="urn:microsoft.com/office/officeart/2005/8/layout/vProcess5"/>
    <dgm:cxn modelId="{FA3CFF60-1543-46E9-B6DF-D54DB0473225}" type="presOf" srcId="{CB850B9A-9460-416F-BFF8-C3335507F933}" destId="{10D6484D-B3DC-4557-BBAB-24D607DA83C0}" srcOrd="0" destOrd="0" presId="urn:microsoft.com/office/officeart/2005/8/layout/vProcess5"/>
    <dgm:cxn modelId="{00C2DA61-386F-4B5E-8811-7CE2B1D63D12}" type="presOf" srcId="{5354AA79-AF1C-4898-8214-696BD87D78F7}" destId="{F6030181-FF85-4420-AAD9-7F4217B0FEF9}" srcOrd="1" destOrd="0" presId="urn:microsoft.com/office/officeart/2005/8/layout/vProcess5"/>
    <dgm:cxn modelId="{33FE3E49-F960-486F-B11F-8B40A6F7A18E}" srcId="{F6B681DF-184C-4D94-8500-248816184405}" destId="{584773E1-D7C9-4C93-B01C-9264C524578A}" srcOrd="0" destOrd="0" parTransId="{9E33FEF1-4441-45C7-885E-46F5B7E7F225}" sibTransId="{CB850B9A-9460-416F-BFF8-C3335507F933}"/>
    <dgm:cxn modelId="{70B732B2-F7DF-468A-8472-41AB1803A5F8}" type="presOf" srcId="{F6B681DF-184C-4D94-8500-248816184405}" destId="{12CDD3B6-F080-4EA2-8440-BB1DCB525CE2}" srcOrd="0" destOrd="0" presId="urn:microsoft.com/office/officeart/2005/8/layout/vProcess5"/>
    <dgm:cxn modelId="{2254C8BC-A069-4B0F-9D62-4DEF42A70F98}" type="presOf" srcId="{B9B477E4-419E-4161-9220-0A38AB683373}" destId="{426E69C0-BB8B-4077-9B93-4BA3697764D3}" srcOrd="1" destOrd="0" presId="urn:microsoft.com/office/officeart/2005/8/layout/vProcess5"/>
    <dgm:cxn modelId="{AA38DBBD-A6CF-4A43-891C-62ABAC6B726A}" type="presOf" srcId="{584773E1-D7C9-4C93-B01C-9264C524578A}" destId="{E3203FE3-5F67-4499-B2B1-154C62A7E4E5}" srcOrd="1" destOrd="0" presId="urn:microsoft.com/office/officeart/2005/8/layout/vProcess5"/>
    <dgm:cxn modelId="{77767AC4-23E9-4B5D-90A2-5ABEBF2AC271}" type="presOf" srcId="{5354AA79-AF1C-4898-8214-696BD87D78F7}" destId="{9551CBD3-469B-4E5F-8A84-C8CC9A7CCA2D}" srcOrd="0" destOrd="0" presId="urn:microsoft.com/office/officeart/2005/8/layout/vProcess5"/>
    <dgm:cxn modelId="{0A01F6E7-D074-4EBD-912C-7CF4D4ABF854}" type="presOf" srcId="{4775BC84-64A2-439A-B98D-8B5DCF3DD419}" destId="{ED268677-384E-45E3-82E2-72F993D1C43E}" srcOrd="0" destOrd="0" presId="urn:microsoft.com/office/officeart/2005/8/layout/vProcess5"/>
    <dgm:cxn modelId="{AE45CD1D-C9D4-4E4A-923C-81CCFC3FDC2F}" type="presParOf" srcId="{12CDD3B6-F080-4EA2-8440-BB1DCB525CE2}" destId="{D5F25398-731C-472C-AA42-4FCA303E13A6}" srcOrd="0" destOrd="0" presId="urn:microsoft.com/office/officeart/2005/8/layout/vProcess5"/>
    <dgm:cxn modelId="{48D090F6-FE93-4873-8A4F-453E06BD4D17}" type="presParOf" srcId="{12CDD3B6-F080-4EA2-8440-BB1DCB525CE2}" destId="{8714A685-6010-464B-A2FA-84E8C99C988B}" srcOrd="1" destOrd="0" presId="urn:microsoft.com/office/officeart/2005/8/layout/vProcess5"/>
    <dgm:cxn modelId="{95C9588A-4987-49A4-BBC5-620250B2DD47}" type="presParOf" srcId="{12CDD3B6-F080-4EA2-8440-BB1DCB525CE2}" destId="{E17DA0EE-315A-49DC-8CDB-46D40C833628}" srcOrd="2" destOrd="0" presId="urn:microsoft.com/office/officeart/2005/8/layout/vProcess5"/>
    <dgm:cxn modelId="{00040DEA-031D-43E3-807B-8542B4F4C5E2}" type="presParOf" srcId="{12CDD3B6-F080-4EA2-8440-BB1DCB525CE2}" destId="{9551CBD3-469B-4E5F-8A84-C8CC9A7CCA2D}" srcOrd="3" destOrd="0" presId="urn:microsoft.com/office/officeart/2005/8/layout/vProcess5"/>
    <dgm:cxn modelId="{0F3F11E5-939A-481F-9B75-99A16FA212B1}" type="presParOf" srcId="{12CDD3B6-F080-4EA2-8440-BB1DCB525CE2}" destId="{10D6484D-B3DC-4557-BBAB-24D607DA83C0}" srcOrd="4" destOrd="0" presId="urn:microsoft.com/office/officeart/2005/8/layout/vProcess5"/>
    <dgm:cxn modelId="{20F31D9D-852C-4A5F-BBB1-D898BFF9254A}" type="presParOf" srcId="{12CDD3B6-F080-4EA2-8440-BB1DCB525CE2}" destId="{ED268677-384E-45E3-82E2-72F993D1C43E}" srcOrd="5" destOrd="0" presId="urn:microsoft.com/office/officeart/2005/8/layout/vProcess5"/>
    <dgm:cxn modelId="{ADEA5E67-F33D-49DF-AA48-2A11D961C7D6}" type="presParOf" srcId="{12CDD3B6-F080-4EA2-8440-BB1DCB525CE2}" destId="{E3203FE3-5F67-4499-B2B1-154C62A7E4E5}" srcOrd="6" destOrd="0" presId="urn:microsoft.com/office/officeart/2005/8/layout/vProcess5"/>
    <dgm:cxn modelId="{167CB041-44AE-4FD6-ACE7-24AE972D95B4}" type="presParOf" srcId="{12CDD3B6-F080-4EA2-8440-BB1DCB525CE2}" destId="{426E69C0-BB8B-4077-9B93-4BA3697764D3}" srcOrd="7" destOrd="0" presId="urn:microsoft.com/office/officeart/2005/8/layout/vProcess5"/>
    <dgm:cxn modelId="{2DE12097-742A-4FC6-9D51-28C6AA864D6C}" type="presParOf" srcId="{12CDD3B6-F080-4EA2-8440-BB1DCB525CE2}" destId="{F6030181-FF85-4420-AAD9-7F4217B0FEF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4A685-6010-464B-A2FA-84E8C99C988B}">
      <dsp:nvSpPr>
        <dsp:cNvPr id="0" name=""/>
        <dsp:cNvSpPr/>
      </dsp:nvSpPr>
      <dsp:spPr>
        <a:xfrm>
          <a:off x="0" y="0"/>
          <a:ext cx="3989275" cy="96839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6"/>
              </a:solidFill>
            </a:rPr>
            <a:t>sudo systemctl start jenkins </a:t>
          </a:r>
        </a:p>
      </dsp:txBody>
      <dsp:txXfrm>
        <a:off x="28363" y="28363"/>
        <a:ext cx="2944301" cy="911669"/>
      </dsp:txXfrm>
    </dsp:sp>
    <dsp:sp modelId="{E17DA0EE-315A-49DC-8CDB-46D40C833628}">
      <dsp:nvSpPr>
        <dsp:cNvPr id="0" name=""/>
        <dsp:cNvSpPr/>
      </dsp:nvSpPr>
      <dsp:spPr>
        <a:xfrm>
          <a:off x="351994" y="1129794"/>
          <a:ext cx="3989275" cy="96839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6"/>
              </a:solidFill>
            </a:rPr>
            <a:t>Sudo systemctl enable jenkins</a:t>
          </a:r>
        </a:p>
      </dsp:txBody>
      <dsp:txXfrm>
        <a:off x="380357" y="1158157"/>
        <a:ext cx="2951097" cy="911669"/>
      </dsp:txXfrm>
    </dsp:sp>
    <dsp:sp modelId="{9551CBD3-469B-4E5F-8A84-C8CC9A7CCA2D}">
      <dsp:nvSpPr>
        <dsp:cNvPr id="0" name=""/>
        <dsp:cNvSpPr/>
      </dsp:nvSpPr>
      <dsp:spPr>
        <a:xfrm>
          <a:off x="703989" y="2259589"/>
          <a:ext cx="3989275" cy="96839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6"/>
              </a:solidFill>
            </a:rPr>
            <a:t>sudo systemctl status jenkins</a:t>
          </a:r>
        </a:p>
      </dsp:txBody>
      <dsp:txXfrm>
        <a:off x="732352" y="2287952"/>
        <a:ext cx="2951097" cy="911669"/>
      </dsp:txXfrm>
    </dsp:sp>
    <dsp:sp modelId="{10D6484D-B3DC-4557-BBAB-24D607DA83C0}">
      <dsp:nvSpPr>
        <dsp:cNvPr id="0" name=""/>
        <dsp:cNvSpPr/>
      </dsp:nvSpPr>
      <dsp:spPr>
        <a:xfrm>
          <a:off x="3359818" y="734366"/>
          <a:ext cx="629457" cy="62945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3501446" y="734366"/>
        <a:ext cx="346201" cy="473666"/>
      </dsp:txXfrm>
    </dsp:sp>
    <dsp:sp modelId="{ED268677-384E-45E3-82E2-72F993D1C43E}">
      <dsp:nvSpPr>
        <dsp:cNvPr id="0" name=""/>
        <dsp:cNvSpPr/>
      </dsp:nvSpPr>
      <dsp:spPr>
        <a:xfrm>
          <a:off x="3711813" y="1857705"/>
          <a:ext cx="629457" cy="62945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3853441" y="1857705"/>
        <a:ext cx="346201" cy="473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enkins-public-ip:809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4536" y="639043"/>
            <a:ext cx="6482927" cy="3831221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b="0" i="0" u="none" strike="noStrike" dirty="0">
                <a:effectLst/>
              </a:rPr>
              <a:t>DevOps Project</a:t>
            </a:r>
            <a:br>
              <a:rPr lang="en-US" sz="2400" b="0" i="0" u="none" strike="noStrike" dirty="0">
                <a:effectLst/>
              </a:rPr>
            </a:br>
            <a:r>
              <a:rPr lang="en-US" sz="2400" b="0" i="0" u="none" strike="noStrike" dirty="0">
                <a:effectLst/>
              </a:rPr>
              <a:t>Deploying a web Application with jenkins CI/CD, Docker</a:t>
            </a:r>
            <a:endParaRPr lang="en-IN" sz="24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D865C-3717-A0CC-6762-B9FC5FC4D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1196" y="776924"/>
            <a:ext cx="5829147" cy="568509"/>
          </a:xfrm>
        </p:spPr>
        <p:txBody>
          <a:bodyPr/>
          <a:lstStyle/>
          <a:p>
            <a:pPr marL="0" indent="0">
              <a:buNone/>
            </a:pPr>
            <a:r>
              <a:rPr lang="en-IN" b="1" i="0" dirty="0">
                <a:effectLst/>
                <a:latin typeface="ui-sans-serif"/>
              </a:rPr>
              <a:t>Add the Jenkins Repository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5C5E4-EAA5-8B7F-3E5F-58D3479A6D4D}"/>
              </a:ext>
            </a:extLst>
          </p:cNvPr>
          <p:cNvSpPr txBox="1"/>
          <p:nvPr/>
        </p:nvSpPr>
        <p:spPr>
          <a:xfrm>
            <a:off x="1721508" y="1194747"/>
            <a:ext cx="100958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Add the </a:t>
            </a:r>
            <a:r>
              <a:rPr lang="en-US" sz="1600" b="1" dirty="0">
                <a:solidFill>
                  <a:schemeClr val="accent6"/>
                </a:solidFill>
              </a:rPr>
              <a:t>Jenkins repository </a:t>
            </a:r>
            <a:r>
              <a:rPr lang="en-US" sz="1600" dirty="0">
                <a:solidFill>
                  <a:schemeClr val="accent6"/>
                </a:solidFill>
              </a:rPr>
              <a:t>to your system’s source list. </a:t>
            </a:r>
          </a:p>
          <a:p>
            <a:endParaRPr lang="en-IN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1B6B48-6F0B-8CD9-203F-4E2516D3C464}"/>
              </a:ext>
            </a:extLst>
          </p:cNvPr>
          <p:cNvSpPr/>
          <p:nvPr/>
        </p:nvSpPr>
        <p:spPr>
          <a:xfrm>
            <a:off x="1791196" y="1829295"/>
            <a:ext cx="5999402" cy="19838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sudo wget -O /usr/share/keyrings/jenkins-keyring.asc \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  https://pkg.jenkins.io/debian-stable/jenkins.io-2023.key</a:t>
            </a:r>
          </a:p>
          <a:p>
            <a:endParaRPr lang="en-IN" sz="1600" b="1" dirty="0">
              <a:solidFill>
                <a:schemeClr val="accent6"/>
              </a:solidFill>
            </a:endParaRPr>
          </a:p>
          <a:p>
            <a:r>
              <a:rPr lang="en-IN" sz="1600" b="1" dirty="0">
                <a:solidFill>
                  <a:schemeClr val="accent6"/>
                </a:solidFill>
              </a:rPr>
              <a:t>echo deb [signed-by=/usr/share/keyrings/jenkins-keyring.asc] \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  https://pkg.jenkins.io/debian-stable binary/ | sudo tee \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  /etc/apt/sources.list.d/jenkins.list &gt; /dev/null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1DA7D-7286-0A56-4C48-B24C9120C937}"/>
              </a:ext>
            </a:extLst>
          </p:cNvPr>
          <p:cNvSpPr txBox="1"/>
          <p:nvPr/>
        </p:nvSpPr>
        <p:spPr>
          <a:xfrm>
            <a:off x="1791196" y="4171739"/>
            <a:ext cx="8237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Run the following commands to </a:t>
            </a:r>
            <a:r>
              <a:rPr lang="en-US" sz="1600" b="1" dirty="0">
                <a:solidFill>
                  <a:schemeClr val="accent6"/>
                </a:solidFill>
              </a:rPr>
              <a:t>update </a:t>
            </a:r>
            <a:r>
              <a:rPr lang="en-US" sz="1600" dirty="0">
                <a:solidFill>
                  <a:schemeClr val="accent6"/>
                </a:solidFill>
              </a:rPr>
              <a:t>the package list and </a:t>
            </a:r>
            <a:r>
              <a:rPr lang="en-US" sz="1600" b="1" dirty="0">
                <a:solidFill>
                  <a:schemeClr val="accent6"/>
                </a:solidFill>
              </a:rPr>
              <a:t>install Jenkins.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1BD72-CF1D-EDA2-F423-A3887A14181D}"/>
              </a:ext>
            </a:extLst>
          </p:cNvPr>
          <p:cNvSpPr/>
          <p:nvPr/>
        </p:nvSpPr>
        <p:spPr>
          <a:xfrm>
            <a:off x="1791196" y="4735181"/>
            <a:ext cx="2762864" cy="816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6"/>
                </a:solidFill>
              </a:rPr>
              <a:t>sudo apt-get update</a:t>
            </a:r>
          </a:p>
          <a:p>
            <a:r>
              <a:rPr lang="en-US" sz="1600" b="1" dirty="0">
                <a:solidFill>
                  <a:schemeClr val="accent6"/>
                </a:solidFill>
              </a:rPr>
              <a:t>sudo apt-get install jenkins</a:t>
            </a:r>
            <a:endParaRPr lang="en-IN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1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08D78D-BC29-B527-2E6C-CF486F25E8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642" y="273846"/>
            <a:ext cx="6903076" cy="587872"/>
          </a:xfrm>
        </p:spPr>
        <p:txBody>
          <a:bodyPr>
            <a:normAutofit/>
          </a:bodyPr>
          <a:lstStyle/>
          <a:p>
            <a:r>
              <a:rPr lang="en-US" sz="1800" b="1" dirty="0"/>
              <a:t>Start and Enable Jenkins Service</a:t>
            </a:r>
            <a:endParaRPr lang="en-IN" sz="1800" b="1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25FCC73-84B3-2552-6A8E-3B81528D6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308633"/>
              </p:ext>
            </p:extLst>
          </p:nvPr>
        </p:nvGraphicFramePr>
        <p:xfrm>
          <a:off x="7216878" y="3498235"/>
          <a:ext cx="4693265" cy="322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C05D93-51A0-CD9A-C657-A6BEAFEF163D}"/>
              </a:ext>
            </a:extLst>
          </p:cNvPr>
          <p:cNvSpPr txBox="1"/>
          <p:nvPr/>
        </p:nvSpPr>
        <p:spPr>
          <a:xfrm>
            <a:off x="625642" y="674212"/>
            <a:ext cx="9480884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1. Start the Jenkins Service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Explanation: </a:t>
            </a:r>
            <a:r>
              <a:rPr lang="en-US" sz="1600" dirty="0">
                <a:solidFill>
                  <a:schemeClr val="accent6"/>
                </a:solidFill>
              </a:rPr>
              <a:t>This command starts the Jenkins service immediately. If Jenkins is installed correctly, this command will initialize and run Jenkins.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0EDC3-7C19-C707-3835-3E377288DC48}"/>
              </a:ext>
            </a:extLst>
          </p:cNvPr>
          <p:cNvSpPr txBox="1"/>
          <p:nvPr/>
        </p:nvSpPr>
        <p:spPr>
          <a:xfrm>
            <a:off x="625641" y="1941320"/>
            <a:ext cx="8694821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2. Enable Jenkins to Start Automatically on System Boot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Explanation</a:t>
            </a:r>
            <a:r>
              <a:rPr lang="en-US" sz="1600" dirty="0">
                <a:solidFill>
                  <a:schemeClr val="accent6"/>
                </a:solidFill>
              </a:rPr>
              <a:t>: This command configures </a:t>
            </a:r>
            <a:r>
              <a:rPr lang="en-US" sz="1600" b="1" dirty="0">
                <a:solidFill>
                  <a:schemeClr val="accent6"/>
                </a:solidFill>
              </a:rPr>
              <a:t>Jenkins to start </a:t>
            </a:r>
            <a:r>
              <a:rPr lang="en-US" sz="1600" dirty="0">
                <a:solidFill>
                  <a:schemeClr val="accent6"/>
                </a:solidFill>
              </a:rPr>
              <a:t>automatically whenever the system reboots. It creates symbolic links to the </a:t>
            </a:r>
            <a:r>
              <a:rPr lang="en-US" sz="1600" b="1" dirty="0">
                <a:solidFill>
                  <a:schemeClr val="accent6"/>
                </a:solidFill>
              </a:rPr>
              <a:t>Jenkins service </a:t>
            </a:r>
            <a:r>
              <a:rPr lang="en-US" sz="1600" dirty="0">
                <a:solidFill>
                  <a:schemeClr val="accent6"/>
                </a:solidFill>
              </a:rPr>
              <a:t>configuration in system boot directories.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BF374-7355-B7BD-8ED8-3ED60DD13158}"/>
              </a:ext>
            </a:extLst>
          </p:cNvPr>
          <p:cNvSpPr txBox="1"/>
          <p:nvPr/>
        </p:nvSpPr>
        <p:spPr>
          <a:xfrm>
            <a:off x="625642" y="3348206"/>
            <a:ext cx="6104020" cy="264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3. Verify the Jenkins Service Status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Explanation: </a:t>
            </a:r>
            <a:r>
              <a:rPr lang="en-US" sz="1600" dirty="0">
                <a:solidFill>
                  <a:schemeClr val="accent6"/>
                </a:solidFill>
              </a:rPr>
              <a:t>This command checks whether the </a:t>
            </a:r>
            <a:r>
              <a:rPr lang="en-US" sz="1600" b="1" dirty="0">
                <a:solidFill>
                  <a:schemeClr val="accent6"/>
                </a:solidFill>
              </a:rPr>
              <a:t>Jenkins service </a:t>
            </a:r>
            <a:r>
              <a:rPr lang="en-US" sz="1600" dirty="0">
                <a:solidFill>
                  <a:schemeClr val="accent6"/>
                </a:solidFill>
              </a:rPr>
              <a:t>is </a:t>
            </a:r>
            <a:r>
              <a:rPr lang="en-US" sz="1600" b="1" dirty="0">
                <a:solidFill>
                  <a:schemeClr val="accent6"/>
                </a:solidFill>
              </a:rPr>
              <a:t>running. </a:t>
            </a:r>
            <a:r>
              <a:rPr lang="en-US" sz="1600" dirty="0">
                <a:solidFill>
                  <a:schemeClr val="accent6"/>
                </a:solidFill>
              </a:rPr>
              <a:t>It displays information such as: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The current status (</a:t>
            </a:r>
            <a:r>
              <a:rPr lang="en-US" sz="1600" b="1" dirty="0">
                <a:solidFill>
                  <a:schemeClr val="accent6"/>
                </a:solidFill>
              </a:rPr>
              <a:t>active (running), inactive, </a:t>
            </a:r>
            <a:r>
              <a:rPr lang="en-US" sz="1600" dirty="0">
                <a:solidFill>
                  <a:schemeClr val="accent6"/>
                </a:solidFill>
              </a:rPr>
              <a:t>or </a:t>
            </a:r>
            <a:r>
              <a:rPr lang="en-US" sz="1600" b="1" dirty="0">
                <a:solidFill>
                  <a:schemeClr val="accent6"/>
                </a:solidFill>
              </a:rPr>
              <a:t>failed</a:t>
            </a:r>
            <a:r>
              <a:rPr lang="en-US" sz="1600" dirty="0">
                <a:solidFill>
                  <a:schemeClr val="accent6"/>
                </a:solidFill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Start time and uptime.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Expected Output: </a:t>
            </a:r>
            <a:r>
              <a:rPr lang="en-US" sz="1600" dirty="0">
                <a:solidFill>
                  <a:schemeClr val="accent6"/>
                </a:solidFill>
              </a:rPr>
              <a:t>If </a:t>
            </a:r>
            <a:r>
              <a:rPr lang="en-US" sz="1600" b="1" dirty="0">
                <a:solidFill>
                  <a:schemeClr val="accent6"/>
                </a:solidFill>
              </a:rPr>
              <a:t>Jenkins </a:t>
            </a:r>
            <a:r>
              <a:rPr lang="en-US" sz="1600" dirty="0">
                <a:solidFill>
                  <a:schemeClr val="accent6"/>
                </a:solidFill>
              </a:rPr>
              <a:t>is running successfully, you should see)</a:t>
            </a:r>
            <a:r>
              <a:rPr lang="en-US" sz="1600" b="1" dirty="0">
                <a:solidFill>
                  <a:schemeClr val="accent6"/>
                </a:solidFill>
              </a:rPr>
              <a:t> Active (running)</a:t>
            </a:r>
            <a:r>
              <a:rPr lang="en-US" sz="1600" dirty="0">
                <a:solidFill>
                  <a:schemeClr val="accent6"/>
                </a:solidFill>
              </a:rPr>
              <a:t> in the </a:t>
            </a:r>
            <a:r>
              <a:rPr lang="en-US" sz="1600" b="1" dirty="0">
                <a:solidFill>
                  <a:schemeClr val="accent6"/>
                </a:solidFill>
              </a:rPr>
              <a:t>status output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1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1814F1-CC65-1546-99EA-3F150FF16834}"/>
              </a:ext>
            </a:extLst>
          </p:cNvPr>
          <p:cNvSpPr txBox="1"/>
          <p:nvPr/>
        </p:nvSpPr>
        <p:spPr>
          <a:xfrm>
            <a:off x="561474" y="457200"/>
            <a:ext cx="616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Open Web Chrome Port 8080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EFEF5-DB54-162A-F10F-5E202F3C2C3D}"/>
              </a:ext>
            </a:extLst>
          </p:cNvPr>
          <p:cNvSpPr txBox="1"/>
          <p:nvPr/>
        </p:nvSpPr>
        <p:spPr>
          <a:xfrm>
            <a:off x="561474" y="809422"/>
            <a:ext cx="9095873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Jenkins</a:t>
            </a:r>
            <a:r>
              <a:rPr lang="en-US" sz="1600" dirty="0">
                <a:solidFill>
                  <a:schemeClr val="accent6"/>
                </a:solidFill>
              </a:rPr>
              <a:t> runs on </a:t>
            </a:r>
            <a:r>
              <a:rPr lang="en-US" sz="1600" b="1" dirty="0">
                <a:solidFill>
                  <a:schemeClr val="accent6"/>
                </a:solidFill>
              </a:rPr>
              <a:t>port 8080 </a:t>
            </a:r>
            <a:r>
              <a:rPr lang="en-US" sz="1600" dirty="0">
                <a:solidFill>
                  <a:schemeClr val="accent6"/>
                </a:solidFill>
              </a:rPr>
              <a:t>by default. Ensure that </a:t>
            </a:r>
            <a:r>
              <a:rPr lang="en-US" sz="1600" b="1" dirty="0">
                <a:solidFill>
                  <a:schemeClr val="accent6"/>
                </a:solidFill>
              </a:rPr>
              <a:t>port 8080 </a:t>
            </a:r>
            <a:r>
              <a:rPr lang="en-US" sz="1600" dirty="0">
                <a:solidFill>
                  <a:schemeClr val="accent6"/>
                </a:solidFill>
              </a:rPr>
              <a:t>is open in your </a:t>
            </a:r>
            <a:r>
              <a:rPr lang="en-US" sz="1600" b="1" dirty="0">
                <a:solidFill>
                  <a:schemeClr val="accent6"/>
                </a:solidFill>
              </a:rPr>
              <a:t>security group </a:t>
            </a:r>
            <a:r>
              <a:rPr lang="en-US" sz="1600" dirty="0">
                <a:solidFill>
                  <a:schemeClr val="accent6"/>
                </a:solidFill>
              </a:rPr>
              <a:t>and allow it through the </a:t>
            </a:r>
            <a:r>
              <a:rPr lang="en-US" sz="1600" b="1" dirty="0">
                <a:solidFill>
                  <a:schemeClr val="accent6"/>
                </a:solidFill>
              </a:rPr>
              <a:t>Ubuntu firewall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17749-C644-A33E-90A6-14BA87D68174}"/>
              </a:ext>
            </a:extLst>
          </p:cNvPr>
          <p:cNvSpPr txBox="1"/>
          <p:nvPr/>
        </p:nvSpPr>
        <p:spPr>
          <a:xfrm>
            <a:off x="7045960" y="1603212"/>
            <a:ext cx="3067664" cy="116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Access </a:t>
            </a:r>
            <a:r>
              <a:rPr lang="en-US" sz="1600" b="1" dirty="0">
                <a:solidFill>
                  <a:schemeClr val="accent6"/>
                </a:solidFill>
              </a:rPr>
              <a:t>Jenkins Web </a:t>
            </a:r>
            <a:r>
              <a:rPr lang="en-US" sz="1600" dirty="0">
                <a:solidFill>
                  <a:schemeClr val="accent6"/>
                </a:solidFill>
              </a:rPr>
              <a:t>Interface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Open your browser and go to </a:t>
            </a:r>
            <a:r>
              <a:rPr lang="en-US" sz="1600" b="1" dirty="0">
                <a:solidFill>
                  <a:schemeClr val="accent6"/>
                </a:solidFill>
              </a:rPr>
              <a:t>http://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3.145.148.24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ui-sans-serif"/>
              </a:rPr>
              <a:t>:</a:t>
            </a:r>
            <a:r>
              <a:rPr lang="en-US" sz="1600" b="1" dirty="0">
                <a:solidFill>
                  <a:schemeClr val="accent6"/>
                </a:solidFill>
              </a:rPr>
              <a:t>8080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5BA4A-E174-E5F5-F916-675F14BF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67" b="33333"/>
          <a:stretch/>
        </p:blipFill>
        <p:spPr>
          <a:xfrm>
            <a:off x="669463" y="1664695"/>
            <a:ext cx="6262280" cy="2065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B9F6B-35B1-983F-A4B7-51830868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80" t="13907" r="10322" b="5377"/>
          <a:stretch/>
        </p:blipFill>
        <p:spPr>
          <a:xfrm>
            <a:off x="669463" y="3847362"/>
            <a:ext cx="6262280" cy="2475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35F79-C4E1-6B7F-2896-DFF7156A3BC0}"/>
              </a:ext>
            </a:extLst>
          </p:cNvPr>
          <p:cNvSpPr txBox="1"/>
          <p:nvPr/>
        </p:nvSpPr>
        <p:spPr>
          <a:xfrm>
            <a:off x="7045960" y="4088788"/>
            <a:ext cx="610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You will see the Jenkins Unlock Screen.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266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46E6190-E9D5-476E-FCD9-8E1D8DAC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409" t="15082" r="11576" b="7136"/>
          <a:stretch/>
        </p:blipFill>
        <p:spPr>
          <a:xfrm>
            <a:off x="6512560" y="479581"/>
            <a:ext cx="5049520" cy="361941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0BC85-EC68-F887-BEB7-C01718BCD1E7}"/>
              </a:ext>
            </a:extLst>
          </p:cNvPr>
          <p:cNvSpPr txBox="1"/>
          <p:nvPr/>
        </p:nvSpPr>
        <p:spPr>
          <a:xfrm>
            <a:off x="528319" y="670560"/>
            <a:ext cx="5901977" cy="2824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Unlock Jenkins</a:t>
            </a:r>
          </a:p>
          <a:p>
            <a:endParaRPr lang="en-US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Run the following command on your </a:t>
            </a:r>
            <a:r>
              <a:rPr lang="en-US" sz="1600" b="1" dirty="0">
                <a:solidFill>
                  <a:schemeClr val="accent6"/>
                </a:solidFill>
              </a:rPr>
              <a:t>EC2 instance </a:t>
            </a:r>
            <a:r>
              <a:rPr lang="en-US" sz="1600" dirty="0">
                <a:solidFill>
                  <a:schemeClr val="accent6"/>
                </a:solidFill>
              </a:rPr>
              <a:t>to get the </a:t>
            </a:r>
            <a:r>
              <a:rPr lang="en-US" sz="1600" b="1" dirty="0">
                <a:solidFill>
                  <a:schemeClr val="accent6"/>
                </a:solidFill>
              </a:rPr>
              <a:t>initial admin password</a:t>
            </a:r>
            <a:r>
              <a:rPr lang="en-US" sz="1600" dirty="0">
                <a:solidFill>
                  <a:schemeClr val="accent6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Copy the password and paste it into the </a:t>
            </a:r>
            <a:r>
              <a:rPr lang="en-US" sz="1600" b="1" dirty="0">
                <a:solidFill>
                  <a:schemeClr val="accent6"/>
                </a:solidFill>
              </a:rPr>
              <a:t>Jenkins web interface </a:t>
            </a:r>
            <a:r>
              <a:rPr lang="en-US" sz="1600" dirty="0">
                <a:solidFill>
                  <a:schemeClr val="accent6"/>
                </a:solidFill>
              </a:rPr>
              <a:t>to </a:t>
            </a:r>
            <a:r>
              <a:rPr lang="en-US" sz="1600" b="1" dirty="0">
                <a:solidFill>
                  <a:schemeClr val="accent6"/>
                </a:solidFill>
              </a:rPr>
              <a:t>unlock Jenkins.</a:t>
            </a:r>
            <a:endParaRPr lang="en-IN" sz="1600" b="1" dirty="0">
              <a:solidFill>
                <a:schemeClr val="accent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4891B8-8FA3-C33A-3690-48151E27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6" t="59659" r="35807" b="13482"/>
          <a:stretch/>
        </p:blipFill>
        <p:spPr>
          <a:xfrm>
            <a:off x="4765039" y="4538455"/>
            <a:ext cx="6797041" cy="1648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0342F4-1FFA-EA2C-986E-6E026141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84" t="15259" r="14834" b="6370"/>
          <a:stretch/>
        </p:blipFill>
        <p:spPr>
          <a:xfrm>
            <a:off x="528320" y="3616960"/>
            <a:ext cx="4115683" cy="2570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3A8D1-081C-AE43-955E-F023D5D34AFA}"/>
              </a:ext>
            </a:extLst>
          </p:cNvPr>
          <p:cNvSpPr/>
          <p:nvPr/>
        </p:nvSpPr>
        <p:spPr>
          <a:xfrm>
            <a:off x="629920" y="2083030"/>
            <a:ext cx="5220931" cy="613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accent6"/>
                </a:solidFill>
              </a:rPr>
              <a:t>sudo cat /var/lib/jenkins/secrets/initialAdminPassword</a:t>
            </a:r>
          </a:p>
        </p:txBody>
      </p:sp>
    </p:spTree>
    <p:extLst>
      <p:ext uri="{BB962C8B-B14F-4D97-AF65-F5344CB8AC3E}">
        <p14:creationId xmlns:p14="http://schemas.microsoft.com/office/powerpoint/2010/main" val="152433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7E5B1D-EBD5-0999-0507-2F5D92CB3EC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rcRect l="14135" t="14172" r="13456" b="5771"/>
          <a:stretch/>
        </p:blipFill>
        <p:spPr>
          <a:xfrm>
            <a:off x="3650348" y="2032073"/>
            <a:ext cx="3728721" cy="231892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62391-2612-F813-29D8-4920B3BAEE2D}"/>
              </a:ext>
            </a:extLst>
          </p:cNvPr>
          <p:cNvSpPr txBox="1"/>
          <p:nvPr/>
        </p:nvSpPr>
        <p:spPr>
          <a:xfrm>
            <a:off x="3477260" y="222795"/>
            <a:ext cx="4632221" cy="1809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Complete Jenkins Setup</a:t>
            </a:r>
          </a:p>
          <a:p>
            <a:endParaRPr lang="en-US" sz="16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Install suggested plugins </a:t>
            </a:r>
            <a:r>
              <a:rPr lang="en-US" sz="1600" dirty="0">
                <a:solidFill>
                  <a:schemeClr val="accent6"/>
                </a:solidFill>
              </a:rPr>
              <a:t>during the setup process.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Create an </a:t>
            </a:r>
            <a:r>
              <a:rPr lang="en-US" sz="1600" b="1" dirty="0">
                <a:solidFill>
                  <a:schemeClr val="accent6"/>
                </a:solidFill>
              </a:rPr>
              <a:t>admin user account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Complete the setup and </a:t>
            </a:r>
            <a:r>
              <a:rPr lang="en-US" sz="1600" b="1" dirty="0">
                <a:solidFill>
                  <a:schemeClr val="accent6"/>
                </a:solidFill>
              </a:rPr>
              <a:t>start using Jenkins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7C33F8-51DC-46FD-F2C4-24C24AFD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18" t="14963" r="14333" b="6665"/>
          <a:stretch/>
        </p:blipFill>
        <p:spPr>
          <a:xfrm>
            <a:off x="3650348" y="4453934"/>
            <a:ext cx="3728721" cy="2275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4A0924-8A20-C6A4-18A9-8C067E1B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17" t="14667" r="15334" b="6667"/>
          <a:stretch/>
        </p:blipFill>
        <p:spPr>
          <a:xfrm>
            <a:off x="8109481" y="222795"/>
            <a:ext cx="3800579" cy="2446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C56554-4A1A-4CB8-2F7B-EE28C8BC6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500" t="14075" r="14417" b="6518"/>
          <a:stretch/>
        </p:blipFill>
        <p:spPr>
          <a:xfrm>
            <a:off x="8109481" y="2918983"/>
            <a:ext cx="3800579" cy="23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9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B861F2-EFA7-04DB-3718-976DB9F6681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rcRect t="14208" r="1818" b="8519"/>
          <a:stretch/>
        </p:blipFill>
        <p:spPr>
          <a:xfrm>
            <a:off x="3563674" y="1303318"/>
            <a:ext cx="6586166" cy="291577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81AFAB-634D-1754-9FAC-BCEF93A1F981}"/>
              </a:ext>
            </a:extLst>
          </p:cNvPr>
          <p:cNvSpPr txBox="1"/>
          <p:nvPr/>
        </p:nvSpPr>
        <p:spPr>
          <a:xfrm>
            <a:off x="3489960" y="766055"/>
            <a:ext cx="7513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After click on save and continue </a:t>
            </a:r>
            <a:r>
              <a:rPr lang="en-US" sz="1600" b="1" dirty="0">
                <a:solidFill>
                  <a:schemeClr val="accent6"/>
                </a:solidFill>
              </a:rPr>
              <a:t>Jenkins dashboard </a:t>
            </a:r>
            <a:r>
              <a:rPr lang="en-US" sz="1600" dirty="0">
                <a:solidFill>
                  <a:schemeClr val="accent6"/>
                </a:solidFill>
              </a:rPr>
              <a:t>page will open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8C4EE-A765-35EA-57BE-AAECFCEB1D21}"/>
              </a:ext>
            </a:extLst>
          </p:cNvPr>
          <p:cNvSpPr txBox="1"/>
          <p:nvPr/>
        </p:nvSpPr>
        <p:spPr>
          <a:xfrm>
            <a:off x="3489960" y="198014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Jenkins Dashboard</a:t>
            </a: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7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C3413E-7743-29F9-402B-207F356E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321624"/>
            <a:ext cx="7843837" cy="482768"/>
          </a:xfrm>
        </p:spPr>
        <p:txBody>
          <a:bodyPr/>
          <a:lstStyle/>
          <a:p>
            <a:r>
              <a:rPr lang="en-US" sz="1800" b="1" i="0" u="none" strike="noStrike" dirty="0">
                <a:effectLst/>
              </a:rPr>
              <a:t>Install Plugins in Jenkins: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A4D08-FBC0-C3B2-18E6-D400570E94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5973" y="1195088"/>
            <a:ext cx="9672502" cy="5343575"/>
          </a:xfrm>
        </p:spPr>
        <p:txBody>
          <a:bodyPr>
            <a:noAutofit/>
          </a:bodyPr>
          <a:lstStyle/>
          <a:p>
            <a:r>
              <a:rPr lang="en-IN" sz="1800" dirty="0"/>
              <a:t>In Jenkins, navigate to Manage Jenkins -&gt; Available Plugins and install the following plugins:​</a:t>
            </a:r>
          </a:p>
          <a:p>
            <a:endParaRPr lang="en-I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JDK (Eclipse Temurin Installer)​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SonarQube Scanner​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Maven​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OWASP Dependency Check​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pipeline stage view​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 Commons​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 Pipeline​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 API​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docker-build-step​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Click install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4B089-66B7-044B-F7B6-B4220A350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31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038F-C87D-8F07-8FEB-D6ECC0AF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638" y="928688"/>
            <a:ext cx="7843837" cy="434642"/>
          </a:xfrm>
        </p:spPr>
        <p:txBody>
          <a:bodyPr/>
          <a:lstStyle/>
          <a:p>
            <a:r>
              <a:rPr lang="en-IN" sz="2000" dirty="0"/>
              <a:t>Global Tools Configuration​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7302-7C47-9AEC-479E-0A642A2CB2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26695" y="2025237"/>
            <a:ext cx="8075054" cy="372181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Go to Manage Jenkins → Tools → select as following images shown according versions​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Install JDK installtion 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Maven installtion​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sonarqube scanner installtion​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Dpendency- check installtion and​ docker installtion then​ Click on Apply and Save​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A1C02-791B-822C-A8DE-CE01CBDA1C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9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DA84-533C-0496-45D4-D03A30AC440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5696" y="2327332"/>
            <a:ext cx="6673516" cy="372181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Go to manage jenkins select tools click on add jdk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give name </a:t>
            </a:r>
            <a:r>
              <a:rPr lang="en-US" sz="1800" dirty="0" err="1"/>
              <a:t>i</a:t>
            </a:r>
            <a:r>
              <a:rPr lang="en-US" sz="1800" dirty="0"/>
              <a:t> have taken jdk17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enable install automatically scroll down select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    install from adoptium.net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select version jdk-17-0.8.1+1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D5894-74A8-DE63-A887-E4DDC80A2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27C0F-E2BA-4D45-AC56-635F6200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36" y="1380002"/>
            <a:ext cx="5012031" cy="4684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DF2FD-2C9D-C6EE-3D58-0F82528B7DDB}"/>
              </a:ext>
            </a:extLst>
          </p:cNvPr>
          <p:cNvSpPr txBox="1"/>
          <p:nvPr/>
        </p:nvSpPr>
        <p:spPr>
          <a:xfrm>
            <a:off x="645695" y="901068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Adding jdk tool  in jenkins</a:t>
            </a:r>
            <a:endParaRPr lang="en-IN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7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050C-33EF-4D0B-B3C5-2A19072844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104020" cy="3721817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Go to </a:t>
            </a:r>
            <a:r>
              <a:rPr lang="en-US" sz="1800" b="1" i="0" dirty="0">
                <a:effectLst/>
              </a:rPr>
              <a:t>Manage Jenkins</a:t>
            </a:r>
            <a:r>
              <a:rPr lang="en-US" sz="1800" b="0" i="0" dirty="0">
                <a:effectLst/>
              </a:rPr>
              <a:t>, select </a:t>
            </a:r>
            <a:r>
              <a:rPr lang="en-US" sz="1800" b="1" i="0" dirty="0">
                <a:effectLst/>
              </a:rPr>
              <a:t>Tools</a:t>
            </a:r>
            <a:r>
              <a:rPr lang="en-US" sz="1800" b="0" i="0" dirty="0">
                <a:effectLst/>
              </a:rPr>
              <a:t>, and click on </a:t>
            </a:r>
            <a:r>
              <a:rPr lang="en-US" sz="1800" b="1" i="0" dirty="0">
                <a:effectLst/>
              </a:rPr>
              <a:t>Add Maven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Give a name; for example, </a:t>
            </a:r>
            <a:r>
              <a:rPr lang="en-US" sz="1800" b="1" i="0" dirty="0">
                <a:effectLst/>
              </a:rPr>
              <a:t>maven3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Enable </a:t>
            </a:r>
            <a:r>
              <a:rPr lang="en-US" sz="1800" b="1" i="0" dirty="0">
                <a:effectLst/>
              </a:rPr>
              <a:t>Install automatically</a:t>
            </a:r>
            <a:r>
              <a:rPr lang="en-US" sz="1800" b="0" i="0" dirty="0">
                <a:effectLst/>
              </a:rPr>
              <a:t>, scroll down, and select </a:t>
            </a:r>
            <a:r>
              <a:rPr lang="en-US" sz="1800" b="1" i="0" dirty="0">
                <a:effectLst/>
              </a:rPr>
              <a:t>Install from Apache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Finally, choose the version </a:t>
            </a:r>
            <a:r>
              <a:rPr lang="en-US" sz="1800" b="1" i="0" dirty="0">
                <a:effectLst/>
              </a:rPr>
              <a:t>mvn-3.6.0</a:t>
            </a:r>
            <a:r>
              <a:rPr lang="en-US" sz="1800" b="0" i="0" dirty="0">
                <a:effectLst/>
              </a:rPr>
              <a:t>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A6EDB-2229-F083-9856-D723FA581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C12F4-881D-5333-EBD4-16A46019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162" y="1499176"/>
            <a:ext cx="4901083" cy="4467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B4303A-C5FB-6A69-07B0-E43D1A19C6AE}"/>
              </a:ext>
            </a:extLst>
          </p:cNvPr>
          <p:cNvSpPr txBox="1"/>
          <p:nvPr/>
        </p:nvSpPr>
        <p:spPr>
          <a:xfrm>
            <a:off x="947026" y="1037511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Adding maven tool  in jenkins</a:t>
            </a:r>
          </a:p>
        </p:txBody>
      </p:sp>
    </p:spTree>
    <p:extLst>
      <p:ext uri="{BB962C8B-B14F-4D97-AF65-F5344CB8AC3E}">
        <p14:creationId xmlns:p14="http://schemas.microsoft.com/office/powerpoint/2010/main" val="211090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0D89F1-8A67-5513-4765-EE1472225D2F}"/>
              </a:ext>
            </a:extLst>
          </p:cNvPr>
          <p:cNvSpPr txBox="1"/>
          <p:nvPr/>
        </p:nvSpPr>
        <p:spPr>
          <a:xfrm>
            <a:off x="649704" y="314191"/>
            <a:ext cx="878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Introduction to Jenkins 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7CA4F-3A6C-3504-DAE1-85EE1727D0B2}"/>
              </a:ext>
            </a:extLst>
          </p:cNvPr>
          <p:cNvSpPr txBox="1"/>
          <p:nvPr/>
        </p:nvSpPr>
        <p:spPr>
          <a:xfrm>
            <a:off x="649703" y="638508"/>
            <a:ext cx="10667226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Jenkins</a:t>
            </a:r>
            <a:r>
              <a:rPr lang="en-US" sz="1600" dirty="0">
                <a:solidFill>
                  <a:schemeClr val="accent6"/>
                </a:solidFill>
              </a:rPr>
              <a:t> is a powerful, open-source automation server that helps streamline software development processes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by automating tasks related to building, testing, and deploying applications. It is widely used in DevOps to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enable </a:t>
            </a:r>
            <a:r>
              <a:rPr lang="en-US" sz="1600" b="1" dirty="0">
                <a:solidFill>
                  <a:schemeClr val="accent6"/>
                </a:solidFill>
              </a:rPr>
              <a:t>Continuous Integration (CI) </a:t>
            </a:r>
            <a:r>
              <a:rPr lang="en-US" sz="1600" dirty="0">
                <a:solidFill>
                  <a:schemeClr val="accent6"/>
                </a:solidFill>
              </a:rPr>
              <a:t>and</a:t>
            </a:r>
            <a:r>
              <a:rPr lang="en-US" sz="1600" b="1" dirty="0">
                <a:solidFill>
                  <a:schemeClr val="accent6"/>
                </a:solidFill>
              </a:rPr>
              <a:t> Continuous Delivery (CD), </a:t>
            </a:r>
            <a:r>
              <a:rPr lang="en-US" sz="1600" dirty="0">
                <a:solidFill>
                  <a:schemeClr val="accent6"/>
                </a:solidFill>
              </a:rPr>
              <a:t>ensuring faster, more reliable software releases.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92A55-7800-5B4A-F701-3E9AECFB35BA}"/>
              </a:ext>
            </a:extLst>
          </p:cNvPr>
          <p:cNvSpPr txBox="1"/>
          <p:nvPr/>
        </p:nvSpPr>
        <p:spPr>
          <a:xfrm>
            <a:off x="649703" y="1927090"/>
            <a:ext cx="9251381" cy="4486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Automates repetitive tasks</a:t>
            </a:r>
            <a:r>
              <a:rPr lang="en-US" sz="1600" dirty="0">
                <a:solidFill>
                  <a:schemeClr val="accent6"/>
                </a:solidFill>
              </a:rPr>
              <a:t> like builds, tests, and deployments.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Reduces manual errors</a:t>
            </a:r>
            <a:r>
              <a:rPr lang="en-US" sz="1600" dirty="0">
                <a:solidFill>
                  <a:schemeClr val="accent6"/>
                </a:solidFill>
              </a:rPr>
              <a:t> by ensuring consistency in build processes.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Detects code issues early </a:t>
            </a:r>
            <a:r>
              <a:rPr lang="en-US" sz="1600" dirty="0">
                <a:solidFill>
                  <a:schemeClr val="accent6"/>
                </a:solidFill>
              </a:rPr>
              <a:t>with Continuous Integration.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Speeds up software delivery </a:t>
            </a:r>
            <a:r>
              <a:rPr lang="en-US" sz="1600" dirty="0">
                <a:solidFill>
                  <a:schemeClr val="accent6"/>
                </a:solidFill>
              </a:rPr>
              <a:t>through Continuous Delivery pipelines.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Integrates with multiple tools </a:t>
            </a:r>
            <a:r>
              <a:rPr lang="en-US" sz="1600" dirty="0">
                <a:solidFill>
                  <a:schemeClr val="accent6"/>
                </a:solidFill>
              </a:rPr>
              <a:t>such as Docker, SonarQube, Kubernetes,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Continuous Integration: </a:t>
            </a:r>
            <a:r>
              <a:rPr lang="en-US" sz="1600" dirty="0">
                <a:solidFill>
                  <a:schemeClr val="accent6"/>
                </a:solidFill>
              </a:rPr>
              <a:t>Automatically build and test code changes to detect errors early.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Continuous Delivery</a:t>
            </a:r>
            <a:r>
              <a:rPr lang="en-US" sz="1600" dirty="0">
                <a:solidFill>
                  <a:schemeClr val="accent6"/>
                </a:solidFill>
              </a:rPr>
              <a:t>: Automate the deployment of applications to different environments.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Automated Testing: </a:t>
            </a:r>
            <a:r>
              <a:rPr lang="en-US" sz="1600" dirty="0">
                <a:solidFill>
                  <a:schemeClr val="accent6"/>
                </a:solidFill>
              </a:rPr>
              <a:t>Run unit tests, integration tests, and performance tests.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Build Automation: </a:t>
            </a:r>
            <a:r>
              <a:rPr lang="en-US" sz="1600" dirty="0">
                <a:solidFill>
                  <a:schemeClr val="accent6"/>
                </a:solidFill>
              </a:rPr>
              <a:t>Compile, package, and deliver artifacts using tools like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      Maven, Gradle, and 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Containerization and Deployment: </a:t>
            </a:r>
            <a:r>
              <a:rPr lang="en-US" sz="1600" dirty="0">
                <a:solidFill>
                  <a:schemeClr val="accent6"/>
                </a:solidFill>
              </a:rPr>
              <a:t>Build Docker images and deploy them to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       cloud environments or orchestration platforms.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B4049-DC50-8CCC-5F21-54C42B35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857" y="3646279"/>
            <a:ext cx="2762865" cy="25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14FE-0454-A4A0-55B5-1A9D4EC08A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1770318"/>
            <a:ext cx="5977406" cy="3721817"/>
          </a:xfrm>
        </p:spPr>
        <p:txBody>
          <a:bodyPr>
            <a:normAutofit lnSpcReduction="10000"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Go to </a:t>
            </a:r>
            <a:r>
              <a:rPr lang="en-US" sz="1800" b="1" i="0" dirty="0">
                <a:effectLst/>
              </a:rPr>
              <a:t>Manage Jenkins</a:t>
            </a:r>
            <a:r>
              <a:rPr lang="en-US" sz="1800" b="0" i="0" dirty="0">
                <a:effectLst/>
              </a:rPr>
              <a:t>, select </a:t>
            </a:r>
            <a:r>
              <a:rPr lang="en-US" sz="1800" b="1" i="0" dirty="0">
                <a:effectLst/>
              </a:rPr>
              <a:t>Tools</a:t>
            </a:r>
            <a:r>
              <a:rPr lang="en-US" sz="1800" b="0" i="0" dirty="0">
                <a:effectLst/>
              </a:rPr>
              <a:t>, and click on </a:t>
            </a:r>
            <a:r>
              <a:rPr lang="en-US" sz="1800" b="1" i="0" dirty="0">
                <a:effectLst/>
              </a:rPr>
              <a:t>Add SonarQube Scanner Installation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Give a name; for example, </a:t>
            </a:r>
            <a:r>
              <a:rPr lang="en-US" sz="1800" b="1" i="0" dirty="0">
                <a:effectLst/>
              </a:rPr>
              <a:t>sonar-scanner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Enable </a:t>
            </a:r>
            <a:r>
              <a:rPr lang="en-US" sz="1800" b="1" i="0" dirty="0">
                <a:effectLst/>
              </a:rPr>
              <a:t>Install automatically</a:t>
            </a:r>
            <a:r>
              <a:rPr lang="en-US" sz="1800" b="0" i="0" dirty="0">
                <a:effectLst/>
              </a:rPr>
              <a:t>, scroll down, and select </a:t>
            </a:r>
            <a:r>
              <a:rPr lang="en-US" sz="1800" b="1" i="0" dirty="0">
                <a:effectLst/>
              </a:rPr>
              <a:t>Install from Maven Central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Finally, choose the version </a:t>
            </a:r>
            <a:r>
              <a:rPr lang="en-US" sz="1800" b="1" i="0" dirty="0">
                <a:effectLst/>
              </a:rPr>
              <a:t>SonarQube Scanner 5.0.1.3006</a:t>
            </a:r>
            <a:r>
              <a:rPr lang="en-US" sz="1800" b="0" i="0" dirty="0">
                <a:effectLst/>
              </a:rPr>
              <a:t>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F59C2-B488-AED6-FF94-478AB49E87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95642A-9D24-A3F2-A8D7-FE209193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7980"/>
            <a:ext cx="5164498" cy="4122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8B6AB-DA54-C10F-559E-12BA7EA12D2C}"/>
              </a:ext>
            </a:extLst>
          </p:cNvPr>
          <p:cNvSpPr txBox="1"/>
          <p:nvPr/>
        </p:nvSpPr>
        <p:spPr>
          <a:xfrm>
            <a:off x="914400" y="744022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Adding Sonarqube scanner tool  in jenkins</a:t>
            </a:r>
            <a:endParaRPr lang="en-IN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6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8A177-E604-871F-E84B-56D2102D9B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4567" y="1568091"/>
            <a:ext cx="5999747" cy="372181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Go to Manage Jenkins, select Tools, and click on Add </a:t>
            </a:r>
            <a:r>
              <a:rPr lang="en-US" sz="1800" b="1" dirty="0"/>
              <a:t>Dependency-Check Installation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Give a name; for example, DP-Check.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Enable Install automatically, scroll down, and select Install from </a:t>
            </a:r>
            <a:r>
              <a:rPr lang="en-US" sz="1800" b="1" dirty="0"/>
              <a:t>GitHub.com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Finally, choose the version </a:t>
            </a:r>
            <a:r>
              <a:rPr lang="en-US" sz="1800" b="1" dirty="0"/>
              <a:t>Dependency-Check 6.5.1</a:t>
            </a:r>
            <a:r>
              <a:rPr lang="en-US" sz="1800" dirty="0"/>
              <a:t>.</a:t>
            </a:r>
            <a:endParaRPr lang="en-IN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00D69-A1A1-C23A-9184-0C665EF439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FCE5C-CA8D-9F71-34FD-498CDD453C28}"/>
              </a:ext>
            </a:extLst>
          </p:cNvPr>
          <p:cNvSpPr txBox="1"/>
          <p:nvPr/>
        </p:nvSpPr>
        <p:spPr>
          <a:xfrm>
            <a:off x="914400" y="692943"/>
            <a:ext cx="6112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Adding Dependency-check tool  in jenkins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01220-B9F0-6D4F-E496-7A50D460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44" y="1568091"/>
            <a:ext cx="4897519" cy="43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07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EF56-1EB4-690B-39A9-1919C572C1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1776639"/>
            <a:ext cx="5293895" cy="37218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 to Manage Jenkins, select Tools, and click on Add Docker Installation.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Give a name; for example,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Enable Install automatically, scroll down, and select Download from Docker.com.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Finally, choose the version latest.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Click on Apply &amp; Save to ensure that all the above-added tools are saved.</a:t>
            </a:r>
            <a:endParaRPr lang="en-IN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5C968-7812-CB7C-6F3B-CE42942EA1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2A6E0-818D-23E6-98E9-0B8528A90766}"/>
              </a:ext>
            </a:extLst>
          </p:cNvPr>
          <p:cNvSpPr txBox="1"/>
          <p:nvPr/>
        </p:nvSpPr>
        <p:spPr>
          <a:xfrm>
            <a:off x="914400" y="916909"/>
            <a:ext cx="6112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Adding docker tool  in jenkins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661B7-3FAA-3812-7F89-BA69D227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8" y="1584133"/>
            <a:ext cx="4892842" cy="45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24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AD11D2-8E96-D7A8-8C2E-E5858DF23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10207" y="2451450"/>
            <a:ext cx="6581793" cy="3497698"/>
          </a:xfrm>
        </p:spPr>
        <p:txBody>
          <a:bodyPr/>
          <a:lstStyle/>
          <a:p>
            <a:r>
              <a:rPr lang="en-US" dirty="0"/>
              <a:t>For connecting SonarQube in jenkins go to  manage jenkins&gt;system</a:t>
            </a:r>
          </a:p>
          <a:p>
            <a:r>
              <a:rPr lang="en-US" dirty="0"/>
              <a:t>give name sonar-server</a:t>
            </a:r>
          </a:p>
          <a:p>
            <a:r>
              <a:rPr lang="en-US" dirty="0"/>
              <a:t>give ec2 public ip adress:9000</a:t>
            </a:r>
          </a:p>
          <a:p>
            <a:r>
              <a:rPr lang="en-US" dirty="0"/>
              <a:t>select authentication token now select  sonar-token created</a:t>
            </a:r>
          </a:p>
          <a:p>
            <a:r>
              <a:rPr lang="en-US" dirty="0"/>
              <a:t>then save and apply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36034-BF7F-6D8D-A938-5083B7A1C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3F17D-4534-4E35-1338-9753EDB7FBB9}"/>
              </a:ext>
            </a:extLst>
          </p:cNvPr>
          <p:cNvSpPr txBox="1"/>
          <p:nvPr/>
        </p:nvSpPr>
        <p:spPr>
          <a:xfrm>
            <a:off x="5610207" y="1289959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 connecting sonarqube to jenkins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19F56-5D83-4659-3DFB-76798E58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90" y="692943"/>
            <a:ext cx="4616116" cy="52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2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9D00B-FF9B-B941-7BEB-7A1ACF55E7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560" y="289631"/>
            <a:ext cx="6903076" cy="502849"/>
          </a:xfrm>
        </p:spPr>
        <p:txBody>
          <a:bodyPr>
            <a:normAutofit/>
          </a:bodyPr>
          <a:lstStyle/>
          <a:p>
            <a:r>
              <a:rPr lang="en-IN" sz="2000" b="1" dirty="0"/>
              <a:t>Introduction to Docker and SonarQube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DC19D-6661-E35C-3EFE-901BFA81BEC5}"/>
              </a:ext>
            </a:extLst>
          </p:cNvPr>
          <p:cNvSpPr txBox="1"/>
          <p:nvPr/>
        </p:nvSpPr>
        <p:spPr>
          <a:xfrm>
            <a:off x="162560" y="792480"/>
            <a:ext cx="11498498" cy="190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Docker</a:t>
            </a:r>
            <a:r>
              <a:rPr lang="en-US" sz="1600" dirty="0">
                <a:solidFill>
                  <a:schemeClr val="accent6"/>
                </a:solidFill>
              </a:rPr>
              <a:t> is a popular containerization platform that allows developers to package applications and their dependencies into a </a:t>
            </a:r>
            <a:r>
              <a:rPr lang="en-US" sz="1600" b="1" dirty="0">
                <a:solidFill>
                  <a:schemeClr val="accent6"/>
                </a:solidFill>
              </a:rPr>
              <a:t>lightweight, portable container</a:t>
            </a:r>
            <a:r>
              <a:rPr lang="en-US" sz="1600" dirty="0">
                <a:solidFill>
                  <a:schemeClr val="accent6"/>
                </a:solidFill>
              </a:rPr>
              <a:t>. These containers can run consistently across different environments, such as </a:t>
            </a:r>
            <a:r>
              <a:rPr lang="en-US" sz="1600" b="1" dirty="0">
                <a:solidFill>
                  <a:schemeClr val="accent6"/>
                </a:solidFill>
              </a:rPr>
              <a:t>development, testing,</a:t>
            </a:r>
            <a:r>
              <a:rPr lang="en-US" sz="1600" dirty="0">
                <a:solidFill>
                  <a:schemeClr val="accent6"/>
                </a:solidFill>
              </a:rPr>
              <a:t> and </a:t>
            </a:r>
            <a:r>
              <a:rPr lang="en-US" sz="1600" b="1" dirty="0">
                <a:solidFill>
                  <a:schemeClr val="accent6"/>
                </a:solidFill>
              </a:rPr>
              <a:t>production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With </a:t>
            </a:r>
            <a:r>
              <a:rPr lang="en-US" sz="1600" b="1" dirty="0">
                <a:solidFill>
                  <a:schemeClr val="accent6"/>
                </a:solidFill>
              </a:rPr>
              <a:t>Docker</a:t>
            </a:r>
            <a:r>
              <a:rPr lang="en-US" sz="1600" dirty="0">
                <a:solidFill>
                  <a:schemeClr val="accent6"/>
                </a:solidFill>
              </a:rPr>
              <a:t>, you can easily create a </a:t>
            </a:r>
            <a:r>
              <a:rPr lang="en-US" sz="1600" b="1" dirty="0">
                <a:solidFill>
                  <a:schemeClr val="accent6"/>
                </a:solidFill>
              </a:rPr>
              <a:t>SonarQube</a:t>
            </a:r>
            <a:r>
              <a:rPr lang="en-US" sz="1600" dirty="0">
                <a:solidFill>
                  <a:schemeClr val="accent6"/>
                </a:solidFill>
              </a:rPr>
              <a:t> instance by using a </a:t>
            </a:r>
            <a:r>
              <a:rPr lang="en-US" sz="1600" b="1" dirty="0">
                <a:solidFill>
                  <a:schemeClr val="accent6"/>
                </a:solidFill>
              </a:rPr>
              <a:t>Docker image, </a:t>
            </a:r>
            <a:r>
              <a:rPr lang="en-US" sz="1600" dirty="0">
                <a:solidFill>
                  <a:schemeClr val="accent6"/>
                </a:solidFill>
              </a:rPr>
              <a:t>eliminating the need for manual installation and configuration.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C9F6D9-D6FD-AEB1-8208-A5015459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627" y="3132371"/>
            <a:ext cx="5981397" cy="3472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E459D2-3661-FEC3-65D8-1B6EF3A16C26}"/>
              </a:ext>
            </a:extLst>
          </p:cNvPr>
          <p:cNvSpPr txBox="1"/>
          <p:nvPr/>
        </p:nvSpPr>
        <p:spPr>
          <a:xfrm>
            <a:off x="173183" y="2843772"/>
            <a:ext cx="7427152" cy="202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Using Docker to set up SonarQube simplifies the process by allowing you to</a:t>
            </a:r>
            <a:r>
              <a:rPr lang="en-US" sz="1600" dirty="0">
                <a:solidFill>
                  <a:schemeClr val="accent6"/>
                </a:solidFill>
              </a:rPr>
              <a:t>: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Run SonarQube in a portable container </a:t>
            </a:r>
            <a:r>
              <a:rPr lang="en-US" sz="1600" dirty="0">
                <a:solidFill>
                  <a:schemeClr val="accent6"/>
                </a:solidFill>
              </a:rPr>
              <a:t>without affecting your host system.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Easily manage dependencies and configurations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Scale and manage the SonarQube instance </a:t>
            </a:r>
            <a:r>
              <a:rPr lang="en-US" sz="1600" dirty="0">
                <a:solidFill>
                  <a:schemeClr val="accent6"/>
                </a:solidFill>
              </a:rPr>
              <a:t>more efficiently.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Quickly deploy SonarQube on any machine </a:t>
            </a:r>
            <a:r>
              <a:rPr lang="en-US" sz="1600" dirty="0">
                <a:solidFill>
                  <a:schemeClr val="accent6"/>
                </a:solidFill>
              </a:rPr>
              <a:t>that supports Docker.</a:t>
            </a:r>
          </a:p>
        </p:txBody>
      </p:sp>
    </p:spTree>
    <p:extLst>
      <p:ext uri="{BB962C8B-B14F-4D97-AF65-F5344CB8AC3E}">
        <p14:creationId xmlns:p14="http://schemas.microsoft.com/office/powerpoint/2010/main" val="1078952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7" y="878738"/>
            <a:ext cx="11039556" cy="1135258"/>
          </a:xfrm>
        </p:spPr>
        <p:txBody>
          <a:bodyPr vert="horz" lIns="91440" tIns="0" rIns="91440" bIns="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SonarQube </a:t>
            </a:r>
            <a:r>
              <a:rPr lang="en-US" sz="1600" dirty="0"/>
              <a:t>is an open-source platform used to ensure </a:t>
            </a:r>
            <a:r>
              <a:rPr lang="en-US" sz="1600" b="1" dirty="0"/>
              <a:t>code quality </a:t>
            </a:r>
            <a:r>
              <a:rPr lang="en-US" sz="1600" dirty="0"/>
              <a:t>and </a:t>
            </a:r>
            <a:r>
              <a:rPr lang="en-US" sz="1600" b="1" dirty="0"/>
              <a:t>code security </a:t>
            </a:r>
            <a:r>
              <a:rPr lang="en-US" sz="1600" dirty="0"/>
              <a:t>by continuously analyzing source code. It helps developers identify issues, vulnerabilities, and bugs early in the development lifecycle, making it easier to maintain clean, secure, and maintainable code.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EBD6B-C20E-649C-F8FB-54DB00AFB1D7}"/>
              </a:ext>
            </a:extLst>
          </p:cNvPr>
          <p:cNvSpPr txBox="1"/>
          <p:nvPr/>
        </p:nvSpPr>
        <p:spPr>
          <a:xfrm>
            <a:off x="535679" y="2374938"/>
            <a:ext cx="6112042" cy="374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Improves Code Quality</a:t>
            </a:r>
            <a:r>
              <a:rPr lang="en-US" sz="1600" dirty="0">
                <a:solidFill>
                  <a:schemeClr val="accent6"/>
                </a:solidFill>
              </a:rPr>
              <a:t>: Ensures clean, maintainable, and efficient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Enhances Security: </a:t>
            </a:r>
            <a:r>
              <a:rPr lang="en-US" sz="1600" dirty="0">
                <a:solidFill>
                  <a:schemeClr val="accent6"/>
                </a:solidFill>
              </a:rPr>
              <a:t>Detects security vulnerabilities early in the development process.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Automates Code Reviews: </a:t>
            </a:r>
            <a:r>
              <a:rPr lang="en-US" sz="1600" dirty="0">
                <a:solidFill>
                  <a:schemeClr val="accent6"/>
                </a:solidFill>
              </a:rPr>
              <a:t>Reduces manual effort by automating code analysis and providing actionable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Integrates with Development Tools: </a:t>
            </a:r>
            <a:r>
              <a:rPr lang="en-US" sz="1600" dirty="0">
                <a:solidFill>
                  <a:schemeClr val="accent6"/>
                </a:solidFill>
              </a:rPr>
              <a:t>Works with popular tools and platforms to fit seamlessly into existing workflows.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Supports DevOps Practices: </a:t>
            </a:r>
            <a:r>
              <a:rPr lang="en-US" sz="1600" dirty="0">
                <a:solidFill>
                  <a:schemeClr val="accent6"/>
                </a:solidFill>
              </a:rPr>
              <a:t>Ensures that code quality checks are part of the DevOps pipeline.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3B7585-EA47-DEEE-4F54-F2204C41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139" y="2753472"/>
            <a:ext cx="4905182" cy="2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4D1184-DE20-92A8-4B0A-DB6EF7BCB448}"/>
              </a:ext>
            </a:extLst>
          </p:cNvPr>
          <p:cNvSpPr txBox="1"/>
          <p:nvPr/>
        </p:nvSpPr>
        <p:spPr>
          <a:xfrm>
            <a:off x="2683042" y="689119"/>
            <a:ext cx="9172074" cy="793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Need to 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install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Docker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 on an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Ubuntu-based EC2 instance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 and run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SonarQube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 using a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Docker container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A8D36-A4E0-E699-749C-0F253AB155CE}"/>
              </a:ext>
            </a:extLst>
          </p:cNvPr>
          <p:cNvSpPr txBox="1"/>
          <p:nvPr/>
        </p:nvSpPr>
        <p:spPr>
          <a:xfrm>
            <a:off x="2683043" y="270392"/>
            <a:ext cx="786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Installing Docker and Running SonarQube in a Docker Container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A129E-ABFD-0EC0-883B-F9846F322EE5}"/>
              </a:ext>
            </a:extLst>
          </p:cNvPr>
          <p:cNvSpPr txBox="1"/>
          <p:nvPr/>
        </p:nvSpPr>
        <p:spPr>
          <a:xfrm>
            <a:off x="2683042" y="1439165"/>
            <a:ext cx="91720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First, update the existing packages on your EC2 instance and Install Docker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6"/>
                </a:solidFill>
                <a:effectLst/>
              </a:rPr>
              <a:t>After Installing the docker create user in 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usermod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 by using 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sudo usermod -aG docker $USER #my case is ubuntu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6"/>
                </a:solidFill>
                <a:effectLst/>
              </a:rPr>
              <a:t>Then New group for docker by using 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newgrp docker</a:t>
            </a:r>
          </a:p>
          <a:p>
            <a:endParaRPr lang="en-US" sz="1400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55607-AF7E-11C1-6172-5C64978027A7}"/>
              </a:ext>
            </a:extLst>
          </p:cNvPr>
          <p:cNvSpPr txBox="1"/>
          <p:nvPr/>
        </p:nvSpPr>
        <p:spPr>
          <a:xfrm>
            <a:off x="2683043" y="4559881"/>
            <a:ext cx="610362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Check if </a:t>
            </a:r>
            <a:r>
              <a:rPr lang="en-US" sz="1600" b="1" dirty="0">
                <a:solidFill>
                  <a:schemeClr val="accent6"/>
                </a:solidFill>
              </a:rPr>
              <a:t>Docke</a:t>
            </a:r>
            <a:r>
              <a:rPr lang="en-US" sz="1600" dirty="0">
                <a:solidFill>
                  <a:schemeClr val="accent6"/>
                </a:solidFill>
              </a:rPr>
              <a:t>r is successfully installed by running</a:t>
            </a:r>
            <a:endParaRPr lang="en-US" sz="1600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3B551-B088-AB4B-D335-BB4AAB7B692B}"/>
              </a:ext>
            </a:extLst>
          </p:cNvPr>
          <p:cNvSpPr txBox="1"/>
          <p:nvPr/>
        </p:nvSpPr>
        <p:spPr>
          <a:xfrm>
            <a:off x="2683042" y="5078576"/>
            <a:ext cx="6103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You should see the </a:t>
            </a:r>
            <a:r>
              <a:rPr lang="en-US" sz="1600" b="1" dirty="0">
                <a:solidFill>
                  <a:schemeClr val="accent6"/>
                </a:solidFill>
              </a:rPr>
              <a:t>Docker version </a:t>
            </a:r>
            <a:r>
              <a:rPr lang="en-US" sz="1600" dirty="0">
                <a:solidFill>
                  <a:schemeClr val="accent6"/>
                </a:solidFill>
              </a:rPr>
              <a:t>displayed in the terminal.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68F617-07DB-FB38-9C7F-86C3B710F541}"/>
              </a:ext>
            </a:extLst>
          </p:cNvPr>
          <p:cNvSpPr/>
          <p:nvPr/>
        </p:nvSpPr>
        <p:spPr>
          <a:xfrm>
            <a:off x="2803490" y="3178669"/>
            <a:ext cx="3567165" cy="1233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sudo apt update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curl -fsSL get.docker.com | /bin/bash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sudo usermod -aG docker ubuntu 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exit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4E0783-E57C-92EA-4C30-62F5C73DF44A}"/>
              </a:ext>
            </a:extLst>
          </p:cNvPr>
          <p:cNvSpPr/>
          <p:nvPr/>
        </p:nvSpPr>
        <p:spPr>
          <a:xfrm>
            <a:off x="2803490" y="5645627"/>
            <a:ext cx="1445342" cy="462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/>
                </a:solidFill>
              </a:rPr>
              <a:t>docker -v</a:t>
            </a:r>
          </a:p>
        </p:txBody>
      </p:sp>
    </p:spTree>
    <p:extLst>
      <p:ext uri="{BB962C8B-B14F-4D97-AF65-F5344CB8AC3E}">
        <p14:creationId xmlns:p14="http://schemas.microsoft.com/office/powerpoint/2010/main" val="13793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0C2679-8F00-47AA-FC7A-A1CE86D55212}"/>
              </a:ext>
            </a:extLst>
          </p:cNvPr>
          <p:cNvSpPr txBox="1"/>
          <p:nvPr/>
        </p:nvSpPr>
        <p:spPr>
          <a:xfrm>
            <a:off x="1149936" y="1304564"/>
            <a:ext cx="11042064" cy="2270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accent6"/>
                </a:solidFill>
              </a:rPr>
              <a:t>After the</a:t>
            </a:r>
            <a:r>
              <a:rPr lang="en-IN" sz="1600" b="1" dirty="0">
                <a:solidFill>
                  <a:schemeClr val="accent6"/>
                </a:solidFill>
              </a:rPr>
              <a:t> docker </a:t>
            </a:r>
            <a:r>
              <a:rPr lang="en-IN" sz="1600" dirty="0">
                <a:solidFill>
                  <a:schemeClr val="accent6"/>
                </a:solidFill>
              </a:rPr>
              <a:t>installation, we create a </a:t>
            </a:r>
            <a:r>
              <a:rPr lang="en-IN" sz="1600" b="1" dirty="0">
                <a:solidFill>
                  <a:schemeClr val="accent6"/>
                </a:solidFill>
              </a:rPr>
              <a:t>sonarqube container </a:t>
            </a:r>
            <a:r>
              <a:rPr lang="en-IN" sz="1600" dirty="0">
                <a:solidFill>
                  <a:schemeClr val="accent6"/>
                </a:solidFill>
              </a:rPr>
              <a:t>by using :</a:t>
            </a: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accent6"/>
                </a:solidFill>
              </a:rPr>
              <a:t>Then connect the </a:t>
            </a:r>
            <a:r>
              <a:rPr lang="en-IN" sz="1600" b="1" dirty="0">
                <a:solidFill>
                  <a:schemeClr val="accent6"/>
                </a:solidFill>
              </a:rPr>
              <a:t>SonarQube</a:t>
            </a:r>
            <a:r>
              <a:rPr lang="en-IN" sz="1600" dirty="0">
                <a:solidFill>
                  <a:schemeClr val="accent6"/>
                </a:solidFill>
              </a:rPr>
              <a:t> by using </a:t>
            </a:r>
            <a:r>
              <a:rPr lang="en-IN" sz="1600" b="1" dirty="0">
                <a:solidFill>
                  <a:schemeClr val="accent6"/>
                </a:solidFill>
              </a:rPr>
              <a:t>Instance public IPV4address:9000 (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3.145.148.24</a:t>
            </a:r>
            <a:r>
              <a:rPr lang="en-IN" sz="1600" b="1" i="0" dirty="0">
                <a:solidFill>
                  <a:schemeClr val="accent6"/>
                </a:solidFill>
                <a:effectLst/>
              </a:rPr>
              <a:t>:9000</a:t>
            </a:r>
            <a:r>
              <a:rPr lang="en-IN" sz="1600" b="1" dirty="0">
                <a:solidFill>
                  <a:schemeClr val="accent6"/>
                </a:solidFill>
              </a:rPr>
              <a:t>) </a:t>
            </a:r>
            <a:r>
              <a:rPr lang="en-IN" sz="1600" dirty="0">
                <a:solidFill>
                  <a:schemeClr val="accent6"/>
                </a:solidFill>
              </a:rPr>
              <a:t>(</a:t>
            </a:r>
            <a:r>
              <a:rPr lang="en-IN" sz="1600" b="1" dirty="0">
                <a:solidFill>
                  <a:schemeClr val="accent6"/>
                </a:solidFill>
              </a:rPr>
              <a:t>SonarQube default port number</a:t>
            </a:r>
            <a:r>
              <a:rPr lang="en-IN" sz="1600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205D1-9CA0-80EA-F756-26008D30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0" t="54269" r="39474" b="13684"/>
          <a:stretch/>
        </p:blipFill>
        <p:spPr>
          <a:xfrm>
            <a:off x="1238865" y="3882189"/>
            <a:ext cx="7170822" cy="21977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116AC-868C-A4F7-CA13-64A7CD95F683}"/>
              </a:ext>
            </a:extLst>
          </p:cNvPr>
          <p:cNvSpPr/>
          <p:nvPr/>
        </p:nvSpPr>
        <p:spPr>
          <a:xfrm>
            <a:off x="1238865" y="1966451"/>
            <a:ext cx="6695768" cy="707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docke</a:t>
            </a:r>
            <a:r>
              <a:rPr lang="en-US" sz="1600" b="1" dirty="0">
                <a:solidFill>
                  <a:schemeClr val="accent6"/>
                </a:solidFill>
              </a:rPr>
              <a:t>r run -d --name sonar -p 9000:9000 </a:t>
            </a:r>
            <a:r>
              <a:rPr lang="en-US" sz="1600" b="1" dirty="0" err="1">
                <a:solidFill>
                  <a:schemeClr val="accent6"/>
                </a:solidFill>
              </a:rPr>
              <a:t>sonarqube:lts-community</a:t>
            </a:r>
            <a:r>
              <a:rPr lang="en-US" sz="1600" b="1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5899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A5094F-22C8-8121-AFFB-4315BF3DFE0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30619" y="149396"/>
            <a:ext cx="7043618" cy="779292"/>
          </a:xfrm>
        </p:spPr>
        <p:txBody>
          <a:bodyPr/>
          <a:lstStyle/>
          <a:p>
            <a:r>
              <a:rPr lang="en-IN" sz="2000" b="1" dirty="0">
                <a:solidFill>
                  <a:schemeClr val="accent6"/>
                </a:solidFill>
              </a:rPr>
              <a:t>Open Web Chrome Port 9000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695726-B68E-CD86-B6D2-02B4D284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10" b="5950"/>
          <a:stretch/>
        </p:blipFill>
        <p:spPr>
          <a:xfrm>
            <a:off x="3812025" y="1373040"/>
            <a:ext cx="2770102" cy="1605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E73224-EBBC-7904-817F-3C98705E6827}"/>
              </a:ext>
            </a:extLst>
          </p:cNvPr>
          <p:cNvSpPr txBox="1"/>
          <p:nvPr/>
        </p:nvSpPr>
        <p:spPr>
          <a:xfrm>
            <a:off x="3530618" y="506916"/>
            <a:ext cx="8661381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SonarQube</a:t>
            </a:r>
            <a:r>
              <a:rPr lang="en-US" sz="1600" dirty="0">
                <a:solidFill>
                  <a:schemeClr val="accent6"/>
                </a:solidFill>
              </a:rPr>
              <a:t> runs on </a:t>
            </a:r>
            <a:r>
              <a:rPr lang="en-US" sz="1600" b="1" dirty="0">
                <a:solidFill>
                  <a:schemeClr val="accent6"/>
                </a:solidFill>
              </a:rPr>
              <a:t>port 9000 </a:t>
            </a:r>
            <a:r>
              <a:rPr lang="en-US" sz="1600" dirty="0">
                <a:solidFill>
                  <a:schemeClr val="accent6"/>
                </a:solidFill>
              </a:rPr>
              <a:t>. Ensure that </a:t>
            </a:r>
            <a:r>
              <a:rPr lang="en-US" sz="1600" b="1" dirty="0">
                <a:solidFill>
                  <a:schemeClr val="accent6"/>
                </a:solidFill>
              </a:rPr>
              <a:t>port 9000 </a:t>
            </a:r>
            <a:r>
              <a:rPr lang="en-US" sz="1600" dirty="0">
                <a:solidFill>
                  <a:schemeClr val="accent6"/>
                </a:solidFill>
              </a:rPr>
              <a:t>is open in your </a:t>
            </a:r>
            <a:r>
              <a:rPr lang="en-US" sz="1600" b="1" dirty="0">
                <a:solidFill>
                  <a:schemeClr val="accent6"/>
                </a:solidFill>
              </a:rPr>
              <a:t>security group </a:t>
            </a:r>
            <a:r>
              <a:rPr lang="en-US" sz="1600" dirty="0">
                <a:solidFill>
                  <a:schemeClr val="accent6"/>
                </a:solidFill>
              </a:rPr>
              <a:t>and allow it through the </a:t>
            </a:r>
            <a:r>
              <a:rPr lang="en-US" sz="1600" b="1" dirty="0">
                <a:solidFill>
                  <a:schemeClr val="accent6"/>
                </a:solidFill>
              </a:rPr>
              <a:t>Ubuntu firewall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D3EFD-039C-A9F7-A620-D27C84058556}"/>
              </a:ext>
            </a:extLst>
          </p:cNvPr>
          <p:cNvSpPr txBox="1"/>
          <p:nvPr/>
        </p:nvSpPr>
        <p:spPr>
          <a:xfrm>
            <a:off x="6582127" y="1540591"/>
            <a:ext cx="5353313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Access </a:t>
            </a:r>
            <a:r>
              <a:rPr lang="en-US" sz="1600" b="1" dirty="0">
                <a:solidFill>
                  <a:schemeClr val="accent6"/>
                </a:solidFill>
              </a:rPr>
              <a:t>sonarqube </a:t>
            </a:r>
            <a:r>
              <a:rPr lang="en-US" sz="1600" dirty="0">
                <a:solidFill>
                  <a:schemeClr val="accent6"/>
                </a:solidFill>
              </a:rPr>
              <a:t>Web Interface, Open your browser and go to </a:t>
            </a:r>
            <a:r>
              <a:rPr lang="en-US" sz="1600" b="1" dirty="0">
                <a:solidFill>
                  <a:schemeClr val="accent6"/>
                </a:solidFill>
              </a:rPr>
              <a:t>http://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3.145.148.24</a:t>
            </a:r>
            <a:r>
              <a:rPr lang="en-US" sz="1600" b="1" dirty="0">
                <a:solidFill>
                  <a:schemeClr val="accent6"/>
                </a:solidFill>
              </a:rPr>
              <a:t>:9000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5F9BA-6B0B-6CFA-559C-5D36C16AA04A}"/>
              </a:ext>
            </a:extLst>
          </p:cNvPr>
          <p:cNvSpPr txBox="1"/>
          <p:nvPr/>
        </p:nvSpPr>
        <p:spPr>
          <a:xfrm>
            <a:off x="8019199" y="2978195"/>
            <a:ext cx="4422757" cy="153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Use the </a:t>
            </a:r>
            <a:r>
              <a:rPr lang="en-US" sz="1600" b="1" dirty="0">
                <a:solidFill>
                  <a:schemeClr val="accent6"/>
                </a:solidFill>
              </a:rPr>
              <a:t>default credentials </a:t>
            </a:r>
            <a:r>
              <a:rPr lang="en-US" sz="1600" dirty="0">
                <a:solidFill>
                  <a:schemeClr val="accent6"/>
                </a:solidFill>
              </a:rPr>
              <a:t>to log in (if not modified):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Username</a:t>
            </a:r>
            <a:r>
              <a:rPr lang="en-US" sz="1600" dirty="0">
                <a:solidFill>
                  <a:schemeClr val="accent6"/>
                </a:solidFill>
              </a:rPr>
              <a:t>: </a:t>
            </a:r>
            <a:r>
              <a:rPr lang="en-US" sz="1600" b="1" dirty="0">
                <a:solidFill>
                  <a:schemeClr val="accent6"/>
                </a:solidFill>
              </a:rPr>
              <a:t>admin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Password: admin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D422A5-680E-B3B8-7E48-BD836AB7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5147" r="22889" b="47134"/>
          <a:stretch/>
        </p:blipFill>
        <p:spPr>
          <a:xfrm>
            <a:off x="3812025" y="3071760"/>
            <a:ext cx="4041253" cy="1406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9E9C74-E6CA-767B-EB5E-095AAA39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5" t="5380" r="21973" b="13308"/>
          <a:stretch/>
        </p:blipFill>
        <p:spPr>
          <a:xfrm>
            <a:off x="3812025" y="4571926"/>
            <a:ext cx="3559989" cy="2144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750838-648E-3A8E-48C0-31FE47668B32}"/>
              </a:ext>
            </a:extLst>
          </p:cNvPr>
          <p:cNvSpPr txBox="1"/>
          <p:nvPr/>
        </p:nvSpPr>
        <p:spPr>
          <a:xfrm>
            <a:off x="7436182" y="4990593"/>
            <a:ext cx="4202364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Change Default Password</a:t>
            </a:r>
            <a:r>
              <a:rPr lang="en-US" sz="1600" dirty="0">
                <a:solidFill>
                  <a:schemeClr val="accent6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After the first login, you will be prompted to change the password.</a:t>
            </a:r>
            <a:endParaRPr lang="en-IN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2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A5BF1C-5CEF-E813-60BC-B159EFF52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133" r="8688" b="6321"/>
          <a:stretch/>
        </p:blipFill>
        <p:spPr>
          <a:xfrm>
            <a:off x="445239" y="1855351"/>
            <a:ext cx="7576126" cy="413249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72C0EA-BC5C-244D-3BC5-B811EF5A583F}"/>
              </a:ext>
            </a:extLst>
          </p:cNvPr>
          <p:cNvSpPr txBox="1"/>
          <p:nvPr/>
        </p:nvSpPr>
        <p:spPr>
          <a:xfrm>
            <a:off x="336883" y="354390"/>
            <a:ext cx="850231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SonarQube Dashboard</a:t>
            </a:r>
          </a:p>
          <a:p>
            <a:endParaRPr lang="en-US" sz="2000" b="1" dirty="0">
              <a:solidFill>
                <a:schemeClr val="accent6"/>
              </a:solidFill>
            </a:endParaRPr>
          </a:p>
          <a:p>
            <a:endParaRPr lang="en-US" sz="2000" b="1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After click on </a:t>
            </a:r>
            <a:r>
              <a:rPr lang="en-US" b="1" dirty="0">
                <a:solidFill>
                  <a:schemeClr val="accent6"/>
                </a:solidFill>
              </a:rPr>
              <a:t>Login</a:t>
            </a:r>
            <a:r>
              <a:rPr lang="en-US" dirty="0">
                <a:solidFill>
                  <a:schemeClr val="accent6"/>
                </a:solidFill>
              </a:rPr>
              <a:t> and continue </a:t>
            </a:r>
            <a:r>
              <a:rPr lang="en-US" b="1" dirty="0">
                <a:solidFill>
                  <a:schemeClr val="accent6"/>
                </a:solidFill>
              </a:rPr>
              <a:t>Sonarqube</a:t>
            </a:r>
            <a:r>
              <a:rPr lang="en-US" dirty="0">
                <a:solidFill>
                  <a:schemeClr val="accent6"/>
                </a:solidFill>
              </a:rPr>
              <a:t> dashboard page will open</a:t>
            </a:r>
          </a:p>
        </p:txBody>
      </p:sp>
    </p:spTree>
    <p:extLst>
      <p:ext uri="{BB962C8B-B14F-4D97-AF65-F5344CB8AC3E}">
        <p14:creationId xmlns:p14="http://schemas.microsoft.com/office/powerpoint/2010/main" val="397275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30D0C91-501F-41FE-903E-BF3ACB8A2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5715000" cy="581931"/>
          </a:xfrm>
        </p:spPr>
        <p:txBody>
          <a:bodyPr/>
          <a:lstStyle/>
          <a:p>
            <a:r>
              <a:rPr lang="en-IN" sz="2000" b="1" i="0" dirty="0">
                <a:effectLst/>
                <a:latin typeface="+mj-lt"/>
              </a:rPr>
              <a:t>Tools &amp; Technologies Used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CB6BD-790A-F0DE-0904-987B99609806}"/>
              </a:ext>
            </a:extLst>
          </p:cNvPr>
          <p:cNvSpPr txBox="1"/>
          <p:nvPr/>
        </p:nvSpPr>
        <p:spPr>
          <a:xfrm>
            <a:off x="381000" y="1654803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Jenkins – CI/CD pipeline automation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Git &amp; GitHub – Version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Maven – Build automation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Docker – Containerization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AWS EC2 (or any server) – Hosting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SonarQube – Code quality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0A28B-286E-F216-A4BA-F93A3496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021" y="1998549"/>
            <a:ext cx="6157494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AB8558-D79F-7103-14EF-A4F06D920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14400" y="1282140"/>
            <a:ext cx="9444037" cy="19111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A38F-974F-FC16-CD95-2C1B87673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19ADB-5D33-C3B4-ED08-F32EA6AA9B39}"/>
              </a:ext>
            </a:extLst>
          </p:cNvPr>
          <p:cNvSpPr txBox="1"/>
          <p:nvPr/>
        </p:nvSpPr>
        <p:spPr>
          <a:xfrm>
            <a:off x="765974" y="528578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000" b="1" dirty="0">
                <a:solidFill>
                  <a:schemeClr val="accent6"/>
                </a:solidFill>
              </a:rPr>
              <a:t>Token creation follow below steps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E13441-A38A-A3CF-1A27-DF18D184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828"/>
          <a:stretch/>
        </p:blipFill>
        <p:spPr>
          <a:xfrm>
            <a:off x="914400" y="3429000"/>
            <a:ext cx="10058570" cy="27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4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8BEC50-E708-5E3C-233B-DFFA55060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305362"/>
            <a:ext cx="6492804" cy="3206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F4244-B5D7-7E8E-5DF6-2BD9A9100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49727-C1BA-5FD3-25B2-F3DE9F758D0C}"/>
              </a:ext>
            </a:extLst>
          </p:cNvPr>
          <p:cNvSpPr txBox="1"/>
          <p:nvPr/>
        </p:nvSpPr>
        <p:spPr>
          <a:xfrm>
            <a:off x="7407204" y="1086451"/>
            <a:ext cx="42194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Give a name, click on Generate, and copy the code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40933-446D-68F9-5F49-ADC3F2FF7CD8}"/>
              </a:ext>
            </a:extLst>
          </p:cNvPr>
          <p:cNvSpPr txBox="1"/>
          <p:nvPr/>
        </p:nvSpPr>
        <p:spPr>
          <a:xfrm>
            <a:off x="914400" y="3643828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Connecting sonar-token in jenkins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81095-D398-0966-BC43-0A28533E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374" r="3005"/>
          <a:stretch/>
        </p:blipFill>
        <p:spPr>
          <a:xfrm>
            <a:off x="2913648" y="4175655"/>
            <a:ext cx="6297730" cy="1845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2A6FB5-5CBF-92F2-ED1B-631F2001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9" y="4175655"/>
            <a:ext cx="2422358" cy="2376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B1FDFD-C652-1CD6-0575-34141364F04C}"/>
              </a:ext>
            </a:extLst>
          </p:cNvPr>
          <p:cNvSpPr txBox="1"/>
          <p:nvPr/>
        </p:nvSpPr>
        <p:spPr>
          <a:xfrm>
            <a:off x="9380622" y="2762818"/>
            <a:ext cx="2811378" cy="378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Go to manage jenkins   click add credentials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 kind &gt; select secret text ,  ID &gt; sonar-token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create one more for docker hub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give Docker Hub  &gt;username &amp; password</a:t>
            </a:r>
          </a:p>
        </p:txBody>
      </p:sp>
    </p:spTree>
    <p:extLst>
      <p:ext uri="{BB962C8B-B14F-4D97-AF65-F5344CB8AC3E}">
        <p14:creationId xmlns:p14="http://schemas.microsoft.com/office/powerpoint/2010/main" val="141662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75726A-9872-A852-1701-4FE863952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891059"/>
            <a:ext cx="6583363" cy="20046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A0B61-2661-8315-4A41-EE966E18B2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8D2EC-8E29-9403-56EA-670B2E2F7DB7}"/>
              </a:ext>
            </a:extLst>
          </p:cNvPr>
          <p:cNvSpPr txBox="1"/>
          <p:nvPr/>
        </p:nvSpPr>
        <p:spPr>
          <a:xfrm>
            <a:off x="914400" y="257144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Connecting jenkins in sonarqube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1038D-04BE-E620-B611-3C5B1F2B6226}"/>
              </a:ext>
            </a:extLst>
          </p:cNvPr>
          <p:cNvSpPr txBox="1"/>
          <p:nvPr/>
        </p:nvSpPr>
        <p:spPr>
          <a:xfrm>
            <a:off x="7559521" y="1148375"/>
            <a:ext cx="3866505" cy="129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As show in slide got to Administration select configuration &gt; select webhook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B2327-7744-49FB-3AB7-1094C473EA20}"/>
              </a:ext>
            </a:extLst>
          </p:cNvPr>
          <p:cNvSpPr txBox="1"/>
          <p:nvPr/>
        </p:nvSpPr>
        <p:spPr>
          <a:xfrm>
            <a:off x="914400" y="3129492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connecting jenkins in sonarqube(webhook) 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5017A6-C6D3-17C4-CF3B-0C7FFB0E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18" y="3349179"/>
            <a:ext cx="4662008" cy="30611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1698F9-6F8B-85A9-C238-D43120E234F1}"/>
              </a:ext>
            </a:extLst>
          </p:cNvPr>
          <p:cNvSpPr txBox="1"/>
          <p:nvPr/>
        </p:nvSpPr>
        <p:spPr>
          <a:xfrm>
            <a:off x="914400" y="3493257"/>
            <a:ext cx="610402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Click on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Create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 and add the details.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Set the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Name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 as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jenkins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In the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URL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 section of the Quality Gate, enter:</a:t>
            </a:r>
            <a:br>
              <a:rPr lang="en-US" b="0" i="0" dirty="0">
                <a:solidFill>
                  <a:schemeClr val="accent6"/>
                </a:solidFill>
                <a:effectLst/>
              </a:rPr>
            </a:br>
            <a:r>
              <a:rPr lang="en-US" b="0" i="0" u="none" strike="noStrike" dirty="0">
                <a:solidFill>
                  <a:schemeClr val="accent6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http://jenkins-public-ip:8090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/sonarqube-webhook/</a:t>
            </a:r>
            <a:endParaRPr lang="en-US" b="0" i="0" dirty="0">
              <a:solidFill>
                <a:schemeClr val="accent6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Leave the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Secret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 box blank.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Finally, click on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Create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264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F8BC5-965B-5D53-B29B-C63AFCCC7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30968"/>
            <a:ext cx="4427621" cy="462440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create new job give name of job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Select pipline &amp; click ok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click pipline script&gt;it’ll scroll down then give code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click apply &amp;save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It’ll redirect to another page click Build now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go to console output for checking out put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B340A-978C-E47A-C49A-63D7CAEBF18D}"/>
              </a:ext>
            </a:extLst>
          </p:cNvPr>
          <p:cNvSpPr txBox="1"/>
          <p:nvPr/>
        </p:nvSpPr>
        <p:spPr>
          <a:xfrm>
            <a:off x="914400" y="323611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Create a New Job with a Pipeline option: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9B877-8BF3-4148-9843-B42B6D7FF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084" y="728238"/>
            <a:ext cx="6017274" cy="2700762"/>
          </a:xfrm>
          <a:prstGeom prst="rect">
            <a:avLst/>
          </a:prstGeom>
        </p:spPr>
      </p:pic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6B4CFE51-736E-8297-E0CB-0197E0E98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074916"/>
              </p:ext>
            </p:extLst>
          </p:nvPr>
        </p:nvGraphicFramePr>
        <p:xfrm>
          <a:off x="5549084" y="3429000"/>
          <a:ext cx="4565099" cy="3264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197350" imgH="4305300" progId="Paint.Picture">
                  <p:embed/>
                </p:oleObj>
              </mc:Choice>
              <mc:Fallback>
                <p:oleObj name="Bitmap Image" r:id="rId3" imgW="4197350" imgH="4305300" progId="Paint.Picture">
                  <p:embed/>
                  <p:pic>
                    <p:nvPicPr>
                      <p:cNvPr id="8" name="Content Placeholder 8">
                        <a:extLst>
                          <a:ext uri="{FF2B5EF4-FFF2-40B4-BE49-F238E27FC236}">
                            <a16:creationId xmlns:a16="http://schemas.microsoft.com/office/drawing/2014/main" id="{6B4CFE51-736E-8297-E0CB-0197E0E983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9084" y="3429000"/>
                        <a:ext cx="4565099" cy="3264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9175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342E-082A-F9A0-3E72-29283EFEA3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71EF-BCE3-D612-B29D-EFD55BD296B7}"/>
              </a:ext>
            </a:extLst>
          </p:cNvPr>
          <p:cNvSpPr txBox="1"/>
          <p:nvPr/>
        </p:nvSpPr>
        <p:spPr>
          <a:xfrm>
            <a:off x="1871340" y="64141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Mvn test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5F6B06-0098-AA06-F196-E96F17B41C1D}"/>
              </a:ext>
            </a:extLst>
          </p:cNvPr>
          <p:cNvSpPr/>
          <p:nvPr/>
        </p:nvSpPr>
        <p:spPr>
          <a:xfrm>
            <a:off x="1871340" y="1426038"/>
            <a:ext cx="2935705" cy="5010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accent6"/>
                </a:solidFill>
              </a:rPr>
              <a:t>Pipeline script:</a:t>
            </a:r>
          </a:p>
          <a:p>
            <a:endParaRPr lang="en-IN" dirty="0">
              <a:solidFill>
                <a:schemeClr val="accent6"/>
              </a:solidFill>
            </a:endParaRPr>
          </a:p>
          <a:p>
            <a:r>
              <a:rPr lang="en-IN" dirty="0">
                <a:solidFill>
                  <a:schemeClr val="accent6"/>
                </a:solidFill>
              </a:rPr>
              <a:t>pipeline{</a:t>
            </a:r>
          </a:p>
          <a:p>
            <a:r>
              <a:rPr lang="en-IN" dirty="0">
                <a:solidFill>
                  <a:schemeClr val="accent6"/>
                </a:solidFill>
              </a:rPr>
              <a:t>    agent any</a:t>
            </a:r>
          </a:p>
          <a:p>
            <a:r>
              <a:rPr lang="en-IN" dirty="0">
                <a:solidFill>
                  <a:schemeClr val="accent6"/>
                </a:solidFill>
              </a:rPr>
              <a:t>    tools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jdk 'jdk17'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maven 'maven3'</a:t>
            </a:r>
          </a:p>
          <a:p>
            <a:r>
              <a:rPr lang="en-IN" dirty="0">
                <a:solidFill>
                  <a:schemeClr val="accent6"/>
                </a:solidFill>
              </a:rPr>
              <a:t>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stages{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stage ('clean Workspace'){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steps{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cleanWs()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stage ('checkout scm')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steps {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AF1AE-CD9E-7BD9-B738-71E837ADFCA1}"/>
              </a:ext>
            </a:extLst>
          </p:cNvPr>
          <p:cNvSpPr/>
          <p:nvPr/>
        </p:nvSpPr>
        <p:spPr>
          <a:xfrm>
            <a:off x="5650218" y="1588169"/>
            <a:ext cx="5722096" cy="48447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 </a:t>
            </a:r>
            <a:r>
              <a:rPr lang="en-IN" dirty="0">
                <a:solidFill>
                  <a:schemeClr val="accent6"/>
                </a:solidFill>
              </a:rPr>
              <a:t>git 'https://github.com/Harshit-cyber-bit/jpetstore-6&gt;' #https://github.com/&lt;your-java-project-repo-or-fork-one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stage ('maven compile')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sh '</a:t>
            </a:r>
            <a:r>
              <a:rPr lang="en-IN" dirty="0" err="1">
                <a:solidFill>
                  <a:schemeClr val="accent6"/>
                </a:solidFill>
              </a:rPr>
              <a:t>mvn</a:t>
            </a:r>
            <a:r>
              <a:rPr lang="en-IN" dirty="0">
                <a:solidFill>
                  <a:schemeClr val="accent6"/>
                </a:solidFill>
              </a:rPr>
              <a:t> clean compile'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stage ('maven Test')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sh '</a:t>
            </a:r>
            <a:r>
              <a:rPr lang="en-IN" dirty="0" err="1">
                <a:solidFill>
                  <a:schemeClr val="accent6"/>
                </a:solidFill>
              </a:rPr>
              <a:t>mvn</a:t>
            </a:r>
            <a:r>
              <a:rPr lang="en-IN" dirty="0">
                <a:solidFill>
                  <a:schemeClr val="accent6"/>
                </a:solidFill>
              </a:rPr>
              <a:t> test'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}</a:t>
            </a:r>
          </a:p>
          <a:p>
            <a:r>
              <a:rPr lang="en-IN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85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777B9-2E1E-95EB-B1B0-4FF558E08F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CCCE7F-7CED-5184-FA44-3F044812A4A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3224463" y="1195388"/>
            <a:ext cx="7594644" cy="3713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C6DB95-9592-99A7-8E88-64C6BF223B6A}"/>
              </a:ext>
            </a:extLst>
          </p:cNvPr>
          <p:cNvSpPr txBox="1"/>
          <p:nvPr/>
        </p:nvSpPr>
        <p:spPr>
          <a:xfrm>
            <a:off x="3898232" y="9140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Stage view output</a:t>
            </a:r>
          </a:p>
        </p:txBody>
      </p:sp>
    </p:spTree>
    <p:extLst>
      <p:ext uri="{BB962C8B-B14F-4D97-AF65-F5344CB8AC3E}">
        <p14:creationId xmlns:p14="http://schemas.microsoft.com/office/powerpoint/2010/main" val="1288237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96C4D-FF58-69F5-56F8-C4D5DD829F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471488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F082F-125F-C8F1-411D-A99B631BB050}"/>
              </a:ext>
            </a:extLst>
          </p:cNvPr>
          <p:cNvSpPr txBox="1"/>
          <p:nvPr/>
        </p:nvSpPr>
        <p:spPr>
          <a:xfrm>
            <a:off x="705852" y="323612"/>
            <a:ext cx="6160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Configure SonarQube Server in Jenkins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3DE11-C00B-D1FF-8C5E-2306D47DA669}"/>
              </a:ext>
            </a:extLst>
          </p:cNvPr>
          <p:cNvSpPr txBox="1"/>
          <p:nvPr/>
        </p:nvSpPr>
        <p:spPr>
          <a:xfrm>
            <a:off x="705851" y="1084257"/>
            <a:ext cx="3962401" cy="3374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Now add this script in pipeline (</a:t>
            </a:r>
            <a:r>
              <a:rPr lang="en-US" b="1" dirty="0">
                <a:solidFill>
                  <a:schemeClr val="accent6"/>
                </a:solidFill>
              </a:rPr>
              <a:t>Dashboard→ petstore→ configuration</a:t>
            </a:r>
            <a:r>
              <a:rPr lang="en-US" dirty="0">
                <a:solidFill>
                  <a:schemeClr val="accent6"/>
                </a:solidFill>
              </a:rPr>
              <a:t>) and test the steps of SonarQube which we did: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#under tools section add this environment.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sym typeface="+mn-ea"/>
              </a:rPr>
              <a:t>Apply</a:t>
            </a:r>
            <a:r>
              <a:rPr lang="en-US" dirty="0">
                <a:solidFill>
                  <a:schemeClr val="accent6"/>
                </a:solidFill>
                <a:sym typeface="+mn-ea"/>
              </a:rPr>
              <a:t>, </a:t>
            </a:r>
            <a:r>
              <a:rPr lang="en-US" b="1" dirty="0">
                <a:solidFill>
                  <a:schemeClr val="accent6"/>
                </a:solidFill>
                <a:sym typeface="+mn-ea"/>
              </a:rPr>
              <a:t>save</a:t>
            </a:r>
            <a:r>
              <a:rPr lang="en-US" dirty="0">
                <a:solidFill>
                  <a:schemeClr val="accent6"/>
                </a:solidFill>
                <a:sym typeface="+mn-ea"/>
              </a:rPr>
              <a:t> and </a:t>
            </a:r>
            <a:r>
              <a:rPr lang="en-US" b="1" dirty="0">
                <a:solidFill>
                  <a:schemeClr val="accent6"/>
                </a:solidFill>
                <a:sym typeface="+mn-ea"/>
              </a:rPr>
              <a:t>build now</a:t>
            </a: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79432E-C9EE-21B0-CDFC-AF1F32A2DDF9}"/>
              </a:ext>
            </a:extLst>
          </p:cNvPr>
          <p:cNvSpPr/>
          <p:nvPr/>
        </p:nvSpPr>
        <p:spPr>
          <a:xfrm>
            <a:off x="4796591" y="723722"/>
            <a:ext cx="6689557" cy="54043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accent6"/>
                </a:solidFill>
              </a:rPr>
              <a:t>environment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SCANNER_HOME=tool 'sonar-scanner'</a:t>
            </a:r>
          </a:p>
          <a:p>
            <a:r>
              <a:rPr lang="en-IN" dirty="0">
                <a:solidFill>
                  <a:schemeClr val="accent6"/>
                </a:solidFill>
              </a:rPr>
              <a:t>    }</a:t>
            </a:r>
          </a:p>
          <a:p>
            <a:r>
              <a:rPr lang="en-IN" dirty="0">
                <a:solidFill>
                  <a:schemeClr val="accent6"/>
                </a:solidFill>
              </a:rPr>
              <a:t># in stages add this</a:t>
            </a:r>
          </a:p>
          <a:p>
            <a:r>
              <a:rPr lang="en-IN" dirty="0">
                <a:solidFill>
                  <a:schemeClr val="accent6"/>
                </a:solidFill>
              </a:rPr>
              <a:t>stage("Sonarqube Analysis "){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steps{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withSonarQubeEnv('sonar-server’) {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sh ''' $SCANNER_HOME/bin/sonar-scanner -Dsonar.projectName=Petshop \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                -Dsonar.java.binaries=. \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                -Dsonar.projectKey=Petshop '''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            }   }  }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    stage("quality gate"){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        steps {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            script {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              waitForQualityGate abortPipeline: false, credentialsId: 'Sonar-token'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            }  }   }</a:t>
            </a: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108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5DC5BA-AB81-546A-DBB7-0BB411E3870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3689684" y="1547418"/>
            <a:ext cx="7202905" cy="36394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8EE48-573D-EE12-EE24-70117BBA2DDA}"/>
              </a:ext>
            </a:extLst>
          </p:cNvPr>
          <p:cNvSpPr txBox="1"/>
          <p:nvPr/>
        </p:nvSpPr>
        <p:spPr>
          <a:xfrm>
            <a:off x="3689684" y="6313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stage view</a:t>
            </a:r>
          </a:p>
        </p:txBody>
      </p:sp>
    </p:spTree>
    <p:extLst>
      <p:ext uri="{BB962C8B-B14F-4D97-AF65-F5344CB8AC3E}">
        <p14:creationId xmlns:p14="http://schemas.microsoft.com/office/powerpoint/2010/main" val="2377991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7DD92-724B-3D82-C692-6FE909A92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26BE48-D14E-B5ED-0284-6A66360320EA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3817373" y="1619459"/>
            <a:ext cx="7777851" cy="36190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45AAD-A565-2A08-8CCC-3795DE58CEC5}"/>
              </a:ext>
            </a:extLst>
          </p:cNvPr>
          <p:cNvSpPr txBox="1"/>
          <p:nvPr/>
        </p:nvSpPr>
        <p:spPr>
          <a:xfrm>
            <a:off x="3641558" y="6073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SonarQube result</a:t>
            </a:r>
          </a:p>
        </p:txBody>
      </p:sp>
    </p:spTree>
    <p:extLst>
      <p:ext uri="{BB962C8B-B14F-4D97-AF65-F5344CB8AC3E}">
        <p14:creationId xmlns:p14="http://schemas.microsoft.com/office/powerpoint/2010/main" val="736802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AC5FBE-B503-1B3D-C5AF-D25BA5DAB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2271" y="1093053"/>
            <a:ext cx="8169665" cy="20392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062C2-E119-E7E7-EDD9-C83079F5C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C85AA-233F-658A-3BBD-CC2FF843583D}"/>
              </a:ext>
            </a:extLst>
          </p:cNvPr>
          <p:cNvSpPr txBox="1"/>
          <p:nvPr/>
        </p:nvSpPr>
        <p:spPr>
          <a:xfrm>
            <a:off x="1728314" y="52857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Add the script of OWASP in pipeline now: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93A833-F2FC-91AC-0B4B-B3CD3750799C}"/>
              </a:ext>
            </a:extLst>
          </p:cNvPr>
          <p:cNvSpPr/>
          <p:nvPr/>
        </p:nvSpPr>
        <p:spPr>
          <a:xfrm>
            <a:off x="1712272" y="3199823"/>
            <a:ext cx="5010657" cy="3509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accent6"/>
                </a:solidFill>
              </a:rPr>
              <a:t>stage ('Build war file'){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steps{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sh '</a:t>
            </a:r>
            <a:r>
              <a:rPr lang="en-IN" dirty="0" err="1">
                <a:solidFill>
                  <a:schemeClr val="accent6"/>
                </a:solidFill>
              </a:rPr>
              <a:t>mvn</a:t>
            </a:r>
            <a:r>
              <a:rPr lang="en-IN" dirty="0">
                <a:solidFill>
                  <a:schemeClr val="accent6"/>
                </a:solidFill>
              </a:rPr>
              <a:t> clean install -DskipTests=true'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stage("OWASP Dependency Check"){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steps{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dependencyCheck additionalArguments: '--scan ./ --format XML ', odcInstallation: 'DP-Check'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dependencyCheckPublisher pattern: '**/dependency-check-report.xml'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 }</a:t>
            </a:r>
          </a:p>
        </p:txBody>
      </p:sp>
    </p:spTree>
    <p:extLst>
      <p:ext uri="{BB962C8B-B14F-4D97-AF65-F5344CB8AC3E}">
        <p14:creationId xmlns:p14="http://schemas.microsoft.com/office/powerpoint/2010/main" val="23228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1" y="1940242"/>
            <a:ext cx="10411327" cy="2966086"/>
          </a:xfrm>
        </p:spPr>
        <p:txBody>
          <a:bodyPr>
            <a:normAutofit/>
          </a:bodyPr>
          <a:lstStyle/>
          <a:p>
            <a:pPr algn="l"/>
            <a:r>
              <a:rPr lang="en-US" sz="1800" b="1" i="0" dirty="0">
                <a:effectLst/>
              </a:rPr>
              <a:t>Overview:</a:t>
            </a:r>
          </a:p>
          <a:p>
            <a:pPr marL="742950" lvl="1" indent="-285750"/>
            <a:r>
              <a:rPr lang="en-US" sz="1800" b="0" i="0" dirty="0">
                <a:effectLst/>
              </a:rPr>
              <a:t>This project demonstrates the deployment of a web application using Jenkins CI/CD pipeline integrated with Docker.</a:t>
            </a:r>
          </a:p>
          <a:p>
            <a:pPr marL="742950" lvl="1" indent="-285750"/>
            <a:r>
              <a:rPr lang="en-US" sz="1800" b="0" i="0" dirty="0">
                <a:effectLst/>
              </a:rPr>
              <a:t>Automates the build, test, and deployment process.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16628-06DA-DE9F-35F2-12AD70818549}"/>
              </a:ext>
            </a:extLst>
          </p:cNvPr>
          <p:cNvSpPr txBox="1"/>
          <p:nvPr/>
        </p:nvSpPr>
        <p:spPr>
          <a:xfrm>
            <a:off x="393031" y="4118246"/>
            <a:ext cx="53099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Objective: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Implement Continuous Integration and Continuous Deployment (CI/CD).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Utilize Docker for containerization.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Ensure seamless deployment and scalability.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581F1-0C22-0844-9573-31FC0D20A03A}"/>
              </a:ext>
            </a:extLst>
          </p:cNvPr>
          <p:cNvSpPr txBox="1"/>
          <p:nvPr/>
        </p:nvSpPr>
        <p:spPr>
          <a:xfrm>
            <a:off x="393031" y="1005632"/>
            <a:ext cx="8927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Life cycle of CI/CD Pipeline for Petshop Java-Based Application Deployment</a:t>
            </a:r>
            <a:r>
              <a:rPr lang="en-US" dirty="0"/>
              <a:t>​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9AB7AC-20D9-86BA-6005-C956F7F25C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5737"/>
          <a:stretch/>
        </p:blipFill>
        <p:spPr>
          <a:xfrm>
            <a:off x="1753525" y="2182288"/>
            <a:ext cx="8837300" cy="42185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8509F-B0B6-B088-F98D-758F79C36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CA4F2-6353-C4ED-1FB2-0BED0790C42C}"/>
              </a:ext>
            </a:extLst>
          </p:cNvPr>
          <p:cNvSpPr txBox="1"/>
          <p:nvPr/>
        </p:nvSpPr>
        <p:spPr>
          <a:xfrm>
            <a:off x="1753525" y="623459"/>
            <a:ext cx="759902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Dependency Check :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Scans project dependencies for known vulnerabilities.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Identifies outdated libraries that may introduce security risks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281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E6D5A-5074-269C-382F-15417DEDA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71830" y="1401591"/>
            <a:ext cx="8887487" cy="49992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C798-4FE6-41C8-F865-23353A4124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5F9FE-15DE-3DD0-F783-6AC106E1BEC6}"/>
              </a:ext>
            </a:extLst>
          </p:cNvPr>
          <p:cNvSpPr txBox="1"/>
          <p:nvPr/>
        </p:nvSpPr>
        <p:spPr>
          <a:xfrm>
            <a:off x="1716505" y="7168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Quality Gate Status </a:t>
            </a:r>
          </a:p>
        </p:txBody>
      </p:sp>
    </p:spTree>
    <p:extLst>
      <p:ext uri="{BB962C8B-B14F-4D97-AF65-F5344CB8AC3E}">
        <p14:creationId xmlns:p14="http://schemas.microsoft.com/office/powerpoint/2010/main" val="66880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B5929-F63A-0345-B2A4-CC67A491D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E4E56-CA04-B391-984A-3CDBF711DDF6}"/>
              </a:ext>
            </a:extLst>
          </p:cNvPr>
          <p:cNvSpPr txBox="1"/>
          <p:nvPr/>
        </p:nvSpPr>
        <p:spPr>
          <a:xfrm>
            <a:off x="1700463" y="907972"/>
            <a:ext cx="91279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Include this stage in the pipeline to build the Docker image, push it to Docker Hub, and run the container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9DA513-B18F-35C5-9A13-534CA9114D7F}"/>
              </a:ext>
            </a:extLst>
          </p:cNvPr>
          <p:cNvSpPr/>
          <p:nvPr/>
        </p:nvSpPr>
        <p:spPr>
          <a:xfrm>
            <a:off x="1828800" y="1615858"/>
            <a:ext cx="7603958" cy="5073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>
              <a:solidFill>
                <a:schemeClr val="accent6"/>
              </a:solidFill>
            </a:endParaRPr>
          </a:p>
          <a:p>
            <a:r>
              <a:rPr lang="en-IN" dirty="0">
                <a:solidFill>
                  <a:schemeClr val="accent6"/>
                </a:solidFill>
              </a:rPr>
              <a:t>stage ('Build and push to docker hub') {</a:t>
            </a:r>
          </a:p>
          <a:p>
            <a:r>
              <a:rPr lang="en-IN" dirty="0">
                <a:solidFill>
                  <a:schemeClr val="accent6"/>
                </a:solidFill>
              </a:rPr>
              <a:t>    steps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script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withDockerRegistry(credentialsId: 'docker', toolName: 'docker')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sh "docker build -t petshop ."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sh "docker tag petshop nagasiva395/petshop:latest"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sh "docker push nagasiva395/petshop:latest"  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 } </a:t>
            </a:r>
          </a:p>
          <a:p>
            <a:r>
              <a:rPr lang="en-IN" dirty="0">
                <a:solidFill>
                  <a:schemeClr val="accent6"/>
                </a:solidFill>
              </a:rPr>
              <a:t>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}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stage ('Deploy to container') {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steps {</a:t>
            </a:r>
            <a:endParaRPr lang="en-IN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    sh 'docker run -d --name pet1 -p 8080:8080 nagasiva395/petshop:latest'  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    } } 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6"/>
                </a:solidFill>
                <a:sym typeface="+mn-ea"/>
              </a:rPr>
              <a:t>} }</a:t>
            </a:r>
            <a:endParaRPr lang="en-IN" dirty="0">
              <a:solidFill>
                <a:schemeClr val="accent6"/>
              </a:solidFill>
            </a:endParaRPr>
          </a:p>
          <a:p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159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E9F21-7C72-9E68-F466-CB0FB8300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0A131-4162-06D9-BE73-4E861724369D}"/>
              </a:ext>
            </a:extLst>
          </p:cNvPr>
          <p:cNvSpPr txBox="1"/>
          <p:nvPr/>
        </p:nvSpPr>
        <p:spPr>
          <a:xfrm>
            <a:off x="1660624" y="53511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Entire full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D382D-7412-BEED-7D28-9EB863BA7023}"/>
              </a:ext>
            </a:extLst>
          </p:cNvPr>
          <p:cNvSpPr/>
          <p:nvPr/>
        </p:nvSpPr>
        <p:spPr>
          <a:xfrm>
            <a:off x="1660624" y="1002890"/>
            <a:ext cx="5547447" cy="56612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accent6"/>
                </a:solidFill>
              </a:rPr>
              <a:t>pipeline{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agent any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tools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jdk 'jdk17'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maven 'maven3'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}  environment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SCANNER_HOME=tool 'sonar-scanner'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}  stages{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('clean Workspace'){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steps{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cleanWs()     } 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('checkout scm')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       git 'https://github.com/Harshit-cyber-bit/jpetstore-6'     }  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('maven compile')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sh '</a:t>
            </a:r>
            <a:r>
              <a:rPr lang="en-IN" sz="1100" dirty="0" err="1">
                <a:solidFill>
                  <a:schemeClr val="accent6"/>
                </a:solidFill>
              </a:rPr>
              <a:t>mvn</a:t>
            </a:r>
            <a:r>
              <a:rPr lang="en-IN" sz="1100" dirty="0">
                <a:solidFill>
                  <a:schemeClr val="accent6"/>
                </a:solidFill>
              </a:rPr>
              <a:t> clean compile'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}  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('maven Test')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sh '</a:t>
            </a:r>
            <a:r>
              <a:rPr lang="en-IN" sz="1100" dirty="0" err="1">
                <a:solidFill>
                  <a:schemeClr val="accent6"/>
                </a:solidFill>
              </a:rPr>
              <a:t>mvn</a:t>
            </a:r>
            <a:r>
              <a:rPr lang="en-IN" sz="1100" dirty="0">
                <a:solidFill>
                  <a:schemeClr val="accent6"/>
                </a:solidFill>
              </a:rPr>
              <a:t> test'            }  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stage("Sonarqube Analysis "){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steps{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withSonarQubeEnv('sonar-server')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    sh ''' $SCANNER_HOME/bin/sonar-scanner -Dsonar.projectName=Petshop \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    -Dsonar.java.binaries=. \     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-Dsonar.projectKey=Petshop ''' 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}   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}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stage("quality gate"){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        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script { </a:t>
            </a:r>
          </a:p>
          <a:p>
            <a:endParaRPr lang="en-IN" sz="1200" dirty="0">
              <a:solidFill>
                <a:schemeClr val="accent6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D59DE8-17C2-4371-6FA5-8EE0862710B5}"/>
              </a:ext>
            </a:extLst>
          </p:cNvPr>
          <p:cNvSpPr/>
          <p:nvPr/>
        </p:nvSpPr>
        <p:spPr>
          <a:xfrm>
            <a:off x="7268534" y="1002889"/>
            <a:ext cx="4157493" cy="56612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200" dirty="0">
              <a:solidFill>
                <a:schemeClr val="accent6"/>
              </a:solidFill>
            </a:endParaRPr>
          </a:p>
          <a:p>
            <a:r>
              <a:rPr lang="en-IN" sz="1200" dirty="0">
                <a:solidFill>
                  <a:schemeClr val="accent6"/>
                </a:solidFill>
              </a:rPr>
              <a:t>waitForQualityGate abortPipeline: false, credentialsId: 'Sonar-token'         </a:t>
            </a:r>
          </a:p>
          <a:p>
            <a:r>
              <a:rPr lang="en-IN" sz="1200" dirty="0">
                <a:solidFill>
                  <a:schemeClr val="accent6"/>
                </a:solidFill>
              </a:rPr>
              <a:t>       }     }    }</a:t>
            </a:r>
          </a:p>
          <a:p>
            <a:r>
              <a:rPr lang="en-IN" sz="1200" dirty="0">
                <a:solidFill>
                  <a:schemeClr val="accent6"/>
                </a:solidFill>
              </a:rPr>
              <a:t>stage ('Build war file') { </a:t>
            </a:r>
          </a:p>
          <a:p>
            <a:r>
              <a:rPr lang="en-IN" sz="1200" dirty="0">
                <a:solidFill>
                  <a:schemeClr val="accent6"/>
                </a:solidFill>
              </a:rPr>
              <a:t>           steps{</a:t>
            </a:r>
          </a:p>
          <a:p>
            <a:r>
              <a:rPr lang="en-IN" sz="1200" dirty="0">
                <a:solidFill>
                  <a:schemeClr val="accent6"/>
                </a:solidFill>
              </a:rPr>
              <a:t>                sh '</a:t>
            </a:r>
            <a:r>
              <a:rPr lang="en-IN" sz="1200" dirty="0" err="1">
                <a:solidFill>
                  <a:schemeClr val="accent6"/>
                </a:solidFill>
              </a:rPr>
              <a:t>mvn</a:t>
            </a:r>
            <a:r>
              <a:rPr lang="en-IN" sz="1200" dirty="0">
                <a:solidFill>
                  <a:schemeClr val="accent6"/>
                </a:solidFill>
              </a:rPr>
              <a:t> clean install -DskipTests=true'        </a:t>
            </a:r>
          </a:p>
          <a:p>
            <a:r>
              <a:rPr lang="en-IN" sz="1200" dirty="0">
                <a:solidFill>
                  <a:schemeClr val="accent6"/>
                </a:solidFill>
              </a:rPr>
              <a:t>    }        }</a:t>
            </a:r>
          </a:p>
          <a:p>
            <a:r>
              <a:rPr lang="en-IN" sz="1200" dirty="0">
                <a:solidFill>
                  <a:schemeClr val="accent6"/>
                </a:solidFill>
              </a:rPr>
              <a:t>        stage("OWASP Dependency Check") {            </a:t>
            </a:r>
          </a:p>
          <a:p>
            <a:r>
              <a:rPr lang="en-IN" sz="1200" dirty="0">
                <a:solidFill>
                  <a:schemeClr val="accent6"/>
                </a:solidFill>
              </a:rPr>
              <a:t>steps{  </a:t>
            </a:r>
          </a:p>
          <a:p>
            <a:r>
              <a:rPr lang="en-IN" sz="1200" dirty="0">
                <a:solidFill>
                  <a:schemeClr val="accent6"/>
                </a:solidFill>
              </a:rPr>
              <a:t>              dependencyCheck additionalArguments: '--scan ./ --format XML ', odcInstallation: 'DP-Check’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dependencyCheckPublisher pattern: '**/dependency-check-report.xml'            }        }</a:t>
            </a:r>
            <a:endParaRPr lang="en-IN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       stage ('Build and push to docker hub') {    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steps {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       script {</a:t>
            </a:r>
            <a:endParaRPr lang="en-IN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           withDockerRegistry(credentialsId: 'docker', toolName: 'docker') {</a:t>
            </a:r>
            <a:endParaRPr lang="en-IN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               sh "docker build -t petshop ."</a:t>
            </a:r>
            <a:endParaRPr lang="en-IN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               sh "docker tag petshop nagasiva395/petshop:latest"                                                                    sh "docker push nagasiva395/petshop:latest"              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}        }    }      }</a:t>
            </a:r>
            <a:endParaRPr lang="en-IN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stage ('Deploy to container') {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  steps {</a:t>
            </a:r>
            <a:endParaRPr lang="en-IN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IN" sz="1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       sh 'docker run -d --name pet1 -p 8080:8080 nagasiva395/petshop:latest'  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   }  }  </a:t>
            </a:r>
          </a:p>
          <a:p>
            <a:pPr marL="0" indent="0">
              <a:buNone/>
            </a:pPr>
            <a:r>
              <a:rPr lang="en-IN" sz="1200" dirty="0">
                <a:solidFill>
                  <a:schemeClr val="accent6"/>
                </a:solidFill>
                <a:sym typeface="+mn-ea"/>
              </a:rPr>
              <a:t> }  }</a:t>
            </a:r>
            <a:endParaRPr lang="en-IN" sz="1200" dirty="0">
              <a:solidFill>
                <a:schemeClr val="accent6"/>
              </a:solidFill>
            </a:endParaRP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946459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02">
            <a:extLst>
              <a:ext uri="{FF2B5EF4-FFF2-40B4-BE49-F238E27FC236}">
                <a16:creationId xmlns:a16="http://schemas.microsoft.com/office/drawing/2014/main" id="{AC6062A4-B8EC-84C5-0246-89915541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34" r="1583"/>
          <a:stretch/>
        </p:blipFill>
        <p:spPr>
          <a:xfrm>
            <a:off x="621596" y="766886"/>
            <a:ext cx="5895985" cy="2499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6336C-7A5E-FE66-2CA5-2879934EC492}"/>
              </a:ext>
            </a:extLst>
          </p:cNvPr>
          <p:cNvSpPr txBox="1"/>
          <p:nvPr/>
        </p:nvSpPr>
        <p:spPr>
          <a:xfrm>
            <a:off x="621596" y="272533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Sonar Stage View: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DDF8C-4317-ACBC-17A1-BA0265E828BB}"/>
              </a:ext>
            </a:extLst>
          </p:cNvPr>
          <p:cNvSpPr txBox="1"/>
          <p:nvPr/>
        </p:nvSpPr>
        <p:spPr>
          <a:xfrm>
            <a:off x="621596" y="3519306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console output:</a:t>
            </a:r>
          </a:p>
        </p:txBody>
      </p:sp>
      <p:pic>
        <p:nvPicPr>
          <p:cNvPr id="14" name="Picture 13" descr="so5">
            <a:extLst>
              <a:ext uri="{FF2B5EF4-FFF2-40B4-BE49-F238E27FC236}">
                <a16:creationId xmlns:a16="http://schemas.microsoft.com/office/drawing/2014/main" id="{EADB0394-0BE2-D296-0B66-9B43827D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25" b="3264"/>
          <a:stretch/>
        </p:blipFill>
        <p:spPr>
          <a:xfrm>
            <a:off x="695959" y="4013368"/>
            <a:ext cx="4950861" cy="24994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8783A9-A2D8-DC9A-7EA3-BE12F6D3CD2A}"/>
              </a:ext>
            </a:extLst>
          </p:cNvPr>
          <p:cNvSpPr txBox="1"/>
          <p:nvPr/>
        </p:nvSpPr>
        <p:spPr>
          <a:xfrm>
            <a:off x="6824763" y="366776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SonarQube result:</a:t>
            </a:r>
          </a:p>
        </p:txBody>
      </p:sp>
      <p:pic>
        <p:nvPicPr>
          <p:cNvPr id="19" name="Picture 18" descr="so6">
            <a:extLst>
              <a:ext uri="{FF2B5EF4-FFF2-40B4-BE49-F238E27FC236}">
                <a16:creationId xmlns:a16="http://schemas.microsoft.com/office/drawing/2014/main" id="{06B356B7-7684-EF49-F2BB-60C595209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547"/>
          <a:stretch/>
        </p:blipFill>
        <p:spPr>
          <a:xfrm>
            <a:off x="6868843" y="766886"/>
            <a:ext cx="4557183" cy="2499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F62C9D-5B01-3E65-3545-EDEEC5CA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663" y="4013368"/>
            <a:ext cx="5678905" cy="21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60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43AC-8922-42BE-8A40-730C2C82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47" y="169606"/>
            <a:ext cx="6583680" cy="591078"/>
          </a:xfrm>
        </p:spPr>
        <p:txBody>
          <a:bodyPr>
            <a:normAutofit/>
          </a:bodyPr>
          <a:lstStyle/>
          <a:p>
            <a:r>
              <a:rPr lang="en-US" sz="2000" b="1" dirty="0"/>
              <a:t>Pushed to docker hub</a:t>
            </a:r>
            <a:endParaRPr lang="en-IN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D7884-641E-80FC-985A-BE6040184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B3B30-D62D-7AA9-9EB7-72B2738E4878}"/>
              </a:ext>
            </a:extLst>
          </p:cNvPr>
          <p:cNvSpPr txBox="1"/>
          <p:nvPr/>
        </p:nvSpPr>
        <p:spPr>
          <a:xfrm>
            <a:off x="513347" y="3175287"/>
            <a:ext cx="1103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Now after build process of the pipeline you would be able to see the result of web application by visiting the below url: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A7487-A0AE-EA4C-7DEE-00E16A306F89}"/>
              </a:ext>
            </a:extLst>
          </p:cNvPr>
          <p:cNvSpPr txBox="1"/>
          <p:nvPr/>
        </p:nvSpPr>
        <p:spPr>
          <a:xfrm>
            <a:off x="513347" y="3808292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&lt;jenkins-ip:8080&gt;/jpetstore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click Enter the store to see result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88E457-AA9D-E42B-A5F7-6EE18F4C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11" y="4610565"/>
            <a:ext cx="8999296" cy="1869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721EA3-ECAE-C1F5-0F9F-F8CF6C495A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7" t="21583" r="1347" b="29694"/>
          <a:stretch/>
        </p:blipFill>
        <p:spPr>
          <a:xfrm>
            <a:off x="642512" y="692944"/>
            <a:ext cx="8703508" cy="241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5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4B270-536C-C4CC-35AA-11C2C821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25" t="5039" r="4579" b="19663"/>
          <a:stretch/>
        </p:blipFill>
        <p:spPr>
          <a:xfrm>
            <a:off x="978568" y="1207167"/>
            <a:ext cx="9614967" cy="44075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18F32-61DC-F772-676D-D5F403F50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3D23C-A98B-97C5-5324-8B046A51629A}"/>
              </a:ext>
            </a:extLst>
          </p:cNvPr>
          <p:cNvSpPr txBox="1"/>
          <p:nvPr/>
        </p:nvSpPr>
        <p:spPr>
          <a:xfrm>
            <a:off x="978568" y="559356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This is the web application we have build</a:t>
            </a: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05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914B05-A01B-AC4E-EC66-F084D52F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286" y="403662"/>
            <a:ext cx="4641447" cy="631777"/>
          </a:xfrm>
        </p:spPr>
        <p:txBody>
          <a:bodyPr/>
          <a:lstStyle/>
          <a:p>
            <a:r>
              <a:rPr lang="en-IN" sz="2000" dirty="0"/>
              <a:t>conclusion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FF26E8D-ADB9-A3D9-74E9-5546C8A1A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286" y="1207490"/>
            <a:ext cx="7624061" cy="4367081"/>
          </a:xfrm>
        </p:spPr>
        <p:txBody>
          <a:bodyPr>
            <a:normAutofit fontScale="92500"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This CI/CD pipeline plays a crucial role in ensuring the </a:t>
            </a:r>
            <a:r>
              <a:rPr lang="en-US" sz="1800" b="1" i="0" dirty="0">
                <a:effectLst/>
              </a:rPr>
              <a:t>robustness, security, and scalability</a:t>
            </a:r>
            <a:r>
              <a:rPr lang="en-US" sz="1800" b="0" i="0" dirty="0">
                <a:effectLst/>
              </a:rPr>
              <a:t> of the Petshop Java-Based Application.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By automating the entire development and deployment process: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application remains </a:t>
            </a:r>
            <a:r>
              <a:rPr lang="en-US" sz="1800" b="1" i="0" dirty="0">
                <a:effectLst/>
              </a:rPr>
              <a:t>in a deployable state at all times</a:t>
            </a:r>
            <a:r>
              <a:rPr lang="en-US" sz="1800" b="0" i="0" dirty="0">
                <a:effectLst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Code quality is consistently maintained</a:t>
            </a:r>
            <a:r>
              <a:rPr lang="en-US" sz="1800" b="0" i="0" dirty="0">
                <a:effectLst/>
              </a:rPr>
              <a:t> through automated checks.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Security vulnerabilities are identified early</a:t>
            </a:r>
            <a:r>
              <a:rPr lang="en-US" sz="1800" b="0" i="0" dirty="0">
                <a:effectLst/>
              </a:rPr>
              <a:t> and mitigated effectively.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Deployment is streamlined and efficient</a:t>
            </a:r>
            <a:r>
              <a:rPr lang="en-US" sz="1800" b="0" i="0" dirty="0">
                <a:effectLst/>
              </a:rPr>
              <a:t>, reducing manual errors and downtime.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Overall, this approach enhances the </a:t>
            </a:r>
            <a:r>
              <a:rPr lang="en-US" sz="1800" b="1" i="0" dirty="0">
                <a:effectLst/>
              </a:rPr>
              <a:t>reliability and performance</a:t>
            </a:r>
            <a:r>
              <a:rPr lang="en-US" sz="1800" b="0" i="0" dirty="0">
                <a:effectLst/>
              </a:rPr>
              <a:t> of the application throughout its lifecycle.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08019-7514-B6F3-ADD1-6FB77892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82" y="2594617"/>
            <a:ext cx="3832957" cy="33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92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D50CC-F0F4-D6D0-0C8F-96F059368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F8E94-A5D9-D20A-26F2-26C12D807D70}"/>
              </a:ext>
            </a:extLst>
          </p:cNvPr>
          <p:cNvSpPr txBox="1"/>
          <p:nvPr/>
        </p:nvSpPr>
        <p:spPr>
          <a:xfrm>
            <a:off x="1759974" y="58631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KV Prem Kumar</a:t>
            </a:r>
          </a:p>
        </p:txBody>
      </p:sp>
    </p:spTree>
    <p:extLst>
      <p:ext uri="{BB962C8B-B14F-4D97-AF65-F5344CB8AC3E}">
        <p14:creationId xmlns:p14="http://schemas.microsoft.com/office/powerpoint/2010/main" val="393403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AB21EF-F56D-9C1F-E0C8-B860E438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7" y="1039729"/>
            <a:ext cx="2791326" cy="498810"/>
          </a:xfrm>
        </p:spPr>
        <p:txBody>
          <a:bodyPr/>
          <a:lstStyle/>
          <a:p>
            <a:pPr algn="l"/>
            <a:r>
              <a:rPr lang="en-IN" sz="1800" dirty="0">
                <a:latin typeface="ui-sans-serif"/>
              </a:rPr>
              <a:t>1.Create</a:t>
            </a:r>
            <a:r>
              <a:rPr lang="en-IN" sz="1800" b="1" i="0" dirty="0">
                <a:effectLst/>
                <a:latin typeface="ui-sans-serif"/>
              </a:rPr>
              <a:t> EC2 Instance</a:t>
            </a:r>
            <a:b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</a:b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D1B04C-253B-BFB4-5624-4B8E65531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84" y="1039729"/>
            <a:ext cx="9352548" cy="7237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1.1.EC2 Dashboard:</a:t>
            </a:r>
            <a:endParaRPr lang="en-US" sz="1600" dirty="0"/>
          </a:p>
          <a:p>
            <a:r>
              <a:rPr lang="en-US" sz="1600" dirty="0"/>
              <a:t>Go to Services &gt; </a:t>
            </a:r>
            <a:r>
              <a:rPr lang="en-US" sz="1600" b="1" dirty="0"/>
              <a:t>EC2.</a:t>
            </a:r>
          </a:p>
          <a:p>
            <a:pPr marL="0" indent="0">
              <a:buNone/>
            </a:pPr>
            <a:r>
              <a:rPr lang="en-US" sz="1600" b="1" dirty="0"/>
              <a:t>1.2.Create Instances:</a:t>
            </a:r>
          </a:p>
          <a:p>
            <a:r>
              <a:rPr lang="en-US" sz="1600" dirty="0"/>
              <a:t>Create the </a:t>
            </a:r>
            <a:r>
              <a:rPr lang="en-US" sz="1600" b="1" dirty="0"/>
              <a:t>EC2 instance </a:t>
            </a:r>
            <a:r>
              <a:rPr lang="en-US" sz="1600" dirty="0"/>
              <a:t>is running under the </a:t>
            </a:r>
            <a:r>
              <a:rPr lang="en-US" sz="1600" b="1" dirty="0"/>
              <a:t>Instances</a:t>
            </a:r>
          </a:p>
          <a:p>
            <a:pPr marL="0" indent="0">
              <a:buNone/>
            </a:pPr>
            <a:r>
              <a:rPr lang="en-US" sz="1600" b="1" dirty="0"/>
              <a:t>         </a:t>
            </a:r>
            <a:r>
              <a:rPr lang="en-US" sz="1600" dirty="0"/>
              <a:t>section.</a:t>
            </a:r>
          </a:p>
          <a:p>
            <a:pPr marL="0" indent="0">
              <a:buNone/>
            </a:pPr>
            <a:r>
              <a:rPr lang="en-US" sz="1600" dirty="0"/>
              <a:t>Confirm the instance details:</a:t>
            </a:r>
          </a:p>
          <a:p>
            <a:r>
              <a:rPr lang="en-US" sz="1600" b="1" dirty="0"/>
              <a:t>AMI:</a:t>
            </a:r>
            <a:r>
              <a:rPr lang="en-US" sz="1600" dirty="0"/>
              <a:t> Ubuntu 20.04 (ami-053b12d3152c0cc71).</a:t>
            </a:r>
          </a:p>
          <a:p>
            <a:r>
              <a:rPr lang="en-US" sz="1600" b="1" dirty="0"/>
              <a:t>Instance Type: </a:t>
            </a:r>
            <a:r>
              <a:rPr lang="en-US" sz="1600" dirty="0"/>
              <a:t>t2.large</a:t>
            </a:r>
          </a:p>
          <a:p>
            <a:r>
              <a:rPr lang="en-US" sz="1600" b="1" dirty="0"/>
              <a:t>Subnet: </a:t>
            </a:r>
            <a:r>
              <a:rPr lang="en-US" sz="1600" dirty="0"/>
              <a:t>Default subnet in ap-south-1a.</a:t>
            </a:r>
          </a:p>
          <a:p>
            <a:pPr marL="0" indent="0">
              <a:buNone/>
            </a:pPr>
            <a:r>
              <a:rPr lang="en-US" sz="1600" b="1" dirty="0"/>
              <a:t>1.3. Security Group:</a:t>
            </a:r>
          </a:p>
          <a:p>
            <a:r>
              <a:rPr lang="en-US" sz="1600" dirty="0"/>
              <a:t>Go to the </a:t>
            </a:r>
            <a:r>
              <a:rPr lang="en-US" sz="1600" b="1" dirty="0"/>
              <a:t>Security Groups </a:t>
            </a:r>
            <a:r>
              <a:rPr lang="en-US" sz="1600" dirty="0"/>
              <a:t>section.</a:t>
            </a:r>
          </a:p>
          <a:p>
            <a:r>
              <a:rPr lang="en-US" sz="1600" dirty="0"/>
              <a:t>Verify the </a:t>
            </a:r>
            <a:r>
              <a:rPr lang="en-US" sz="1600" b="1" dirty="0"/>
              <a:t>ec2_sg </a:t>
            </a:r>
            <a:r>
              <a:rPr lang="en-US" sz="1600" dirty="0"/>
              <a:t>group is created with the following rules:</a:t>
            </a:r>
          </a:p>
          <a:p>
            <a:r>
              <a:rPr lang="en-US" sz="1600" b="1" dirty="0"/>
              <a:t>Inbound: </a:t>
            </a:r>
            <a:r>
              <a:rPr lang="en-US" sz="1600" dirty="0"/>
              <a:t>Ports 22 (SSH), 8080 (HTTP), 9000 (SonarQube).</a:t>
            </a:r>
          </a:p>
          <a:p>
            <a:r>
              <a:rPr lang="en-US" sz="1600" b="1" dirty="0"/>
              <a:t>Outbound: </a:t>
            </a:r>
            <a:r>
              <a:rPr lang="en-US" sz="1600" dirty="0"/>
              <a:t>All traffic allowed.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2EAC07-6179-3C85-797B-4F1048A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72" t="33889" r="3413" b="10585"/>
          <a:stretch/>
        </p:blipFill>
        <p:spPr>
          <a:xfrm>
            <a:off x="6096000" y="3429000"/>
            <a:ext cx="5552927" cy="20438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B487D0-D8DA-D1A0-264E-603DE4D8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666" r="2000" b="18000"/>
          <a:stretch/>
        </p:blipFill>
        <p:spPr>
          <a:xfrm>
            <a:off x="5997389" y="1099887"/>
            <a:ext cx="5552927" cy="19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3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8481" y="310652"/>
            <a:ext cx="6598825" cy="395201"/>
          </a:xfrm>
        </p:spPr>
        <p:txBody>
          <a:bodyPr/>
          <a:lstStyle/>
          <a:p>
            <a:r>
              <a:rPr lang="en-US" sz="2000" b="1" dirty="0"/>
              <a:t>Connect to the EC2 Instance using MobaXterm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2C784-6C6B-7F1E-88B8-8415551FA1EC}"/>
              </a:ext>
            </a:extLst>
          </p:cNvPr>
          <p:cNvSpPr txBox="1"/>
          <p:nvPr/>
        </p:nvSpPr>
        <p:spPr>
          <a:xfrm>
            <a:off x="8288596" y="986694"/>
            <a:ext cx="3636900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6"/>
                </a:solidFill>
              </a:rPr>
              <a:t>Here we can use </a:t>
            </a:r>
            <a:r>
              <a:rPr lang="en-US" sz="1400" b="1" dirty="0">
                <a:solidFill>
                  <a:schemeClr val="accent6"/>
                </a:solidFill>
              </a:rPr>
              <a:t>MobaXterm</a:t>
            </a:r>
            <a:r>
              <a:rPr lang="en-US" sz="1400" dirty="0">
                <a:solidFill>
                  <a:schemeClr val="accent6"/>
                </a:solidFill>
              </a:rPr>
              <a:t>, a popular </a:t>
            </a:r>
            <a:r>
              <a:rPr lang="en-US" sz="1400" b="1" dirty="0">
                <a:solidFill>
                  <a:schemeClr val="accent6"/>
                </a:solidFill>
              </a:rPr>
              <a:t>SSH client</a:t>
            </a:r>
            <a:r>
              <a:rPr lang="en-US" sz="1400" dirty="0">
                <a:solidFill>
                  <a:schemeClr val="accent6"/>
                </a:solidFill>
              </a:rPr>
              <a:t>, to connect to your </a:t>
            </a:r>
            <a:r>
              <a:rPr lang="en-US" sz="1400" b="1" dirty="0">
                <a:solidFill>
                  <a:schemeClr val="accent6"/>
                </a:solidFill>
              </a:rPr>
              <a:t>AWS EC2 instance </a:t>
            </a:r>
            <a:r>
              <a:rPr lang="en-US" sz="1400" dirty="0">
                <a:solidFill>
                  <a:schemeClr val="accent6"/>
                </a:solidFill>
              </a:rPr>
              <a:t>from your local system</a:t>
            </a:r>
            <a:endParaRPr lang="en-IN" sz="14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CE1BE6-3CCF-C29D-0E77-2F8F215B5817}"/>
              </a:ext>
            </a:extLst>
          </p:cNvPr>
          <p:cNvSpPr txBox="1"/>
          <p:nvPr/>
        </p:nvSpPr>
        <p:spPr>
          <a:xfrm>
            <a:off x="8287045" y="2117696"/>
            <a:ext cx="3745056" cy="1352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6"/>
                </a:solidFill>
              </a:rPr>
              <a:t>Create a New SSH Session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In the MobaXterm home screen, click on Session in the top-left menu.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In the Session Settings, click SSH.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E91FD8-0BDB-CE78-9A42-B17499DE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893"/>
          <a:stretch/>
        </p:blipFill>
        <p:spPr>
          <a:xfrm>
            <a:off x="1518481" y="799881"/>
            <a:ext cx="6598825" cy="26765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822618-8F1F-E11A-0DAD-01F45BDA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903" b="15699"/>
          <a:stretch/>
        </p:blipFill>
        <p:spPr>
          <a:xfrm>
            <a:off x="1518481" y="3571863"/>
            <a:ext cx="6598825" cy="29769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4A93BF-EC76-24A1-8D51-633E4E27375B}"/>
              </a:ext>
            </a:extLst>
          </p:cNvPr>
          <p:cNvSpPr txBox="1"/>
          <p:nvPr/>
        </p:nvSpPr>
        <p:spPr>
          <a:xfrm>
            <a:off x="8288596" y="3571863"/>
            <a:ext cx="3745055" cy="199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6"/>
                </a:solidFill>
              </a:rPr>
              <a:t>Enter the EC2 Instance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In the </a:t>
            </a:r>
            <a:r>
              <a:rPr lang="en-US" sz="1400" b="1" dirty="0">
                <a:solidFill>
                  <a:schemeClr val="accent6"/>
                </a:solidFill>
              </a:rPr>
              <a:t>Remote Host </a:t>
            </a:r>
            <a:r>
              <a:rPr lang="en-US" sz="1400" dirty="0">
                <a:solidFill>
                  <a:schemeClr val="accent6"/>
                </a:solidFill>
              </a:rPr>
              <a:t>field, enter your EC2 instance’s Public IP Address</a:t>
            </a:r>
            <a:r>
              <a:rPr lang="en-US" sz="1400" b="1" dirty="0">
                <a:solidFill>
                  <a:schemeClr val="accent6"/>
                </a:solidFill>
              </a:rPr>
              <a:t>(</a:t>
            </a:r>
            <a:r>
              <a:rPr lang="en-IN" sz="1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3.145.148.24</a:t>
            </a:r>
            <a:r>
              <a:rPr lang="en-IN" sz="1400" b="1" i="0" dirty="0">
                <a:solidFill>
                  <a:schemeClr val="accent6"/>
                </a:solidFill>
                <a:effectLst/>
                <a:latin typeface="ui-sans-serif"/>
              </a:rPr>
              <a:t>)</a:t>
            </a:r>
            <a:r>
              <a:rPr lang="en-US" sz="1400" b="1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Ensure the </a:t>
            </a:r>
            <a:r>
              <a:rPr lang="en-US" sz="1400" b="1" dirty="0">
                <a:solidFill>
                  <a:schemeClr val="accent6"/>
                </a:solidFill>
              </a:rPr>
              <a:t>Port </a:t>
            </a:r>
            <a:r>
              <a:rPr lang="en-US" sz="1400" dirty="0">
                <a:solidFill>
                  <a:schemeClr val="accent6"/>
                </a:solidFill>
              </a:rPr>
              <a:t>is set to </a:t>
            </a:r>
            <a:r>
              <a:rPr lang="en-US" sz="1400" b="1" dirty="0">
                <a:solidFill>
                  <a:schemeClr val="accent6"/>
                </a:solidFill>
              </a:rPr>
              <a:t>22</a:t>
            </a:r>
            <a:r>
              <a:rPr lang="en-US" sz="1400" dirty="0">
                <a:solidFill>
                  <a:schemeClr val="accent6"/>
                </a:solidFill>
              </a:rPr>
              <a:t> (default SSH port).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Enter </a:t>
            </a:r>
            <a:r>
              <a:rPr lang="en-US" sz="1400" b="1" dirty="0">
                <a:solidFill>
                  <a:schemeClr val="accent6"/>
                </a:solidFill>
              </a:rPr>
              <a:t>specify username (ubuntu) .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3980" y="1206406"/>
            <a:ext cx="3433010" cy="30447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In the </a:t>
            </a:r>
            <a:r>
              <a:rPr lang="en-US" sz="1400" b="1" dirty="0"/>
              <a:t>SSH Session Settings</a:t>
            </a:r>
            <a:r>
              <a:rPr lang="en-US" sz="1400" dirty="0"/>
              <a:t>, click on </a:t>
            </a:r>
            <a:r>
              <a:rPr lang="en-US" sz="1400" b="1" dirty="0"/>
              <a:t>Advanced SSH Settings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Under </a:t>
            </a:r>
            <a:r>
              <a:rPr lang="en-US" sz="1400" b="1" dirty="0"/>
              <a:t>Use private key</a:t>
            </a:r>
            <a:r>
              <a:rPr lang="en-US" sz="1400" dirty="0"/>
              <a:t>, click Browse and select your </a:t>
            </a:r>
            <a:r>
              <a:rPr lang="en-US" sz="1400" b="1" dirty="0"/>
              <a:t>new-key.pem </a:t>
            </a:r>
            <a:r>
              <a:rPr lang="en-US" sz="1400" dirty="0"/>
              <a:t>file (downloaded from AWS).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Click </a:t>
            </a:r>
            <a:r>
              <a:rPr lang="en-US" sz="1400" b="1" dirty="0"/>
              <a:t>OK</a:t>
            </a:r>
            <a:r>
              <a:rPr lang="en-US" sz="1400" dirty="0"/>
              <a:t> to save the settings.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975DD-624E-EEE0-DD5F-FA251DB5D1C3}"/>
              </a:ext>
            </a:extLst>
          </p:cNvPr>
          <p:cNvSpPr txBox="1"/>
          <p:nvPr/>
        </p:nvSpPr>
        <p:spPr>
          <a:xfrm>
            <a:off x="1812758" y="55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Configure the Private Key (PEM File)</a:t>
            </a:r>
            <a:endParaRPr lang="en-IN" b="1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6D693-F481-404C-8A01-0647F069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79" r="10132" b="17228"/>
          <a:stretch/>
        </p:blipFill>
        <p:spPr>
          <a:xfrm>
            <a:off x="1812758" y="1052436"/>
            <a:ext cx="6375467" cy="2496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B6FFC-D2CB-D6EA-B214-A566DA4394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" t="13541" r="6283" b="14535"/>
          <a:stretch/>
        </p:blipFill>
        <p:spPr>
          <a:xfrm>
            <a:off x="1812758" y="3687714"/>
            <a:ext cx="6375467" cy="28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511644-8395-8C88-E87C-7B9C8FCAC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21"/>
          <a:stretch/>
        </p:blipFill>
        <p:spPr>
          <a:xfrm>
            <a:off x="569572" y="2145465"/>
            <a:ext cx="8201009" cy="436763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D9B610-9934-55AF-1ED8-FDB1B0CC1792}"/>
              </a:ext>
            </a:extLst>
          </p:cNvPr>
          <p:cNvSpPr txBox="1"/>
          <p:nvPr/>
        </p:nvSpPr>
        <p:spPr>
          <a:xfrm>
            <a:off x="729915" y="761818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Login to the EC2 Instance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95357-FE4F-9C1F-84FB-9643C17224E8}"/>
              </a:ext>
            </a:extLst>
          </p:cNvPr>
          <p:cNvSpPr txBox="1"/>
          <p:nvPr/>
        </p:nvSpPr>
        <p:spPr>
          <a:xfrm>
            <a:off x="729915" y="1268975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You are now connected to your EC2 instance via MobaXterm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2832" y="760878"/>
            <a:ext cx="7965460" cy="842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After connecting to your </a:t>
            </a:r>
            <a:r>
              <a:rPr lang="en-US" sz="1600" b="1" dirty="0"/>
              <a:t>EC2 instance </a:t>
            </a:r>
            <a:r>
              <a:rPr lang="en-US" sz="1600" dirty="0"/>
              <a:t>using </a:t>
            </a:r>
            <a:r>
              <a:rPr lang="en-US" sz="1600" b="1" dirty="0"/>
              <a:t>MobaXterm</a:t>
            </a:r>
            <a:r>
              <a:rPr lang="en-US" sz="1600" dirty="0"/>
              <a:t> follow the steps below to install</a:t>
            </a:r>
            <a:r>
              <a:rPr lang="en-US" sz="1600" b="1" dirty="0"/>
              <a:t> Jenkins </a:t>
            </a:r>
            <a:r>
              <a:rPr lang="en-US" sz="1600" dirty="0"/>
              <a:t>on </a:t>
            </a:r>
            <a:r>
              <a:rPr lang="en-US" sz="1600" b="1" dirty="0"/>
              <a:t>Ubuntu.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9A874-5D3A-74B7-A81D-E3BA0C76F2CD}"/>
              </a:ext>
            </a:extLst>
          </p:cNvPr>
          <p:cNvSpPr txBox="1"/>
          <p:nvPr/>
        </p:nvSpPr>
        <p:spPr>
          <a:xfrm>
            <a:off x="2602832" y="296596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Install Jenkins on the EC2 Instance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CE296-CCB2-683A-10B6-5C94049FE062}"/>
              </a:ext>
            </a:extLst>
          </p:cNvPr>
          <p:cNvSpPr txBox="1"/>
          <p:nvPr/>
        </p:nvSpPr>
        <p:spPr>
          <a:xfrm>
            <a:off x="2602832" y="1603216"/>
            <a:ext cx="61040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Update the System Packages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Before installing any software, update the existing packages: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F7AF2-F171-0B66-745C-FA4DE778F600}"/>
              </a:ext>
            </a:extLst>
          </p:cNvPr>
          <p:cNvSpPr txBox="1"/>
          <p:nvPr/>
        </p:nvSpPr>
        <p:spPr>
          <a:xfrm>
            <a:off x="2602832" y="3275538"/>
            <a:ext cx="9294200" cy="190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Install Java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Jenkins requires Java to run. Install OpenJDK 17 with the following command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chemeClr val="accent6"/>
                </a:solidFill>
                <a:effectLst/>
              </a:rPr>
              <a:t>After the installation, verify the Java version.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B1E612-221C-8EA3-9D36-6185D81AA82E}"/>
              </a:ext>
            </a:extLst>
          </p:cNvPr>
          <p:cNvSpPr/>
          <p:nvPr/>
        </p:nvSpPr>
        <p:spPr>
          <a:xfrm>
            <a:off x="2715128" y="2572675"/>
            <a:ext cx="2299324" cy="54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>
                <a:solidFill>
                  <a:schemeClr val="accent6"/>
                </a:solidFill>
              </a:rPr>
              <a:t>sudo apt update</a:t>
            </a:r>
          </a:p>
          <a:p>
            <a:r>
              <a:rPr lang="es-ES" sz="1600" b="1" dirty="0">
                <a:solidFill>
                  <a:schemeClr val="accent6"/>
                </a:solidFill>
              </a:rPr>
              <a:t>sudo apt upgrade -y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E8102-C903-BEE7-9E17-B860DA73423E}"/>
              </a:ext>
            </a:extLst>
          </p:cNvPr>
          <p:cNvSpPr/>
          <p:nvPr/>
        </p:nvSpPr>
        <p:spPr>
          <a:xfrm>
            <a:off x="2715128" y="4115036"/>
            <a:ext cx="4007219" cy="631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Sudo apt update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Sudo apt install fontconfig openjdk-17-jre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DA4B2-DE63-BF07-5FF4-C5896E36034C}"/>
              </a:ext>
            </a:extLst>
          </p:cNvPr>
          <p:cNvSpPr/>
          <p:nvPr/>
        </p:nvSpPr>
        <p:spPr>
          <a:xfrm>
            <a:off x="2715128" y="5254784"/>
            <a:ext cx="1434085" cy="560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Java -version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1589</TotalTime>
  <Words>3116</Words>
  <Application>Microsoft Office PowerPoint</Application>
  <PresentationFormat>Widescreen</PresentationFormat>
  <Paragraphs>441</Paragraphs>
  <Slides>48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Arial Black</vt:lpstr>
      <vt:lpstr>Calibri</vt:lpstr>
      <vt:lpstr>Sabon Next LT</vt:lpstr>
      <vt:lpstr>Times New Roman</vt:lpstr>
      <vt:lpstr>ui-sans-serif</vt:lpstr>
      <vt:lpstr>Custom</vt:lpstr>
      <vt:lpstr>Bitmap Image</vt:lpstr>
      <vt:lpstr>DevOps Project Deploying a web Application with jenkins CI/CD, Docker</vt:lpstr>
      <vt:lpstr>PowerPoint Presentation</vt:lpstr>
      <vt:lpstr>PowerPoint Presentation</vt:lpstr>
      <vt:lpstr>PowerPoint Presentation</vt:lpstr>
      <vt:lpstr>1.Create EC2 Instance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Plugins in Jenkins:</vt:lpstr>
      <vt:lpstr>Global Tools Configuration​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Gaddam Deekshitha</dc:creator>
  <cp:lastModifiedBy>Prem Kumar Kolala Venkata</cp:lastModifiedBy>
  <cp:revision>8</cp:revision>
  <dcterms:created xsi:type="dcterms:W3CDTF">2025-01-07T15:24:42Z</dcterms:created>
  <dcterms:modified xsi:type="dcterms:W3CDTF">2025-02-20T07:06:16Z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